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49" r:id="rId3"/>
    <p:sldId id="323" r:id="rId4"/>
    <p:sldId id="276" r:id="rId5"/>
    <p:sldId id="289" r:id="rId6"/>
    <p:sldId id="324" r:id="rId7"/>
    <p:sldId id="344" r:id="rId8"/>
    <p:sldId id="273" r:id="rId9"/>
    <p:sldId id="321" r:id="rId10"/>
    <p:sldId id="342" r:id="rId11"/>
    <p:sldId id="363" r:id="rId12"/>
    <p:sldId id="355" r:id="rId13"/>
    <p:sldId id="283" r:id="rId14"/>
    <p:sldId id="338" r:id="rId15"/>
    <p:sldId id="341" r:id="rId16"/>
    <p:sldId id="287" r:id="rId17"/>
    <p:sldId id="288" r:id="rId18"/>
    <p:sldId id="364" r:id="rId19"/>
    <p:sldId id="356" r:id="rId20"/>
    <p:sldId id="292" r:id="rId21"/>
    <p:sldId id="317" r:id="rId22"/>
    <p:sldId id="339" r:id="rId23"/>
    <p:sldId id="357" r:id="rId24"/>
    <p:sldId id="327" r:id="rId25"/>
    <p:sldId id="328" r:id="rId26"/>
    <p:sldId id="331" r:id="rId27"/>
    <p:sldId id="332" r:id="rId28"/>
    <p:sldId id="343" r:id="rId29"/>
    <p:sldId id="358" r:id="rId30"/>
    <p:sldId id="295" r:id="rId31"/>
    <p:sldId id="263" r:id="rId32"/>
    <p:sldId id="296" r:id="rId33"/>
    <p:sldId id="297" r:id="rId34"/>
    <p:sldId id="298" r:id="rId35"/>
    <p:sldId id="359" r:id="rId36"/>
    <p:sldId id="301" r:id="rId37"/>
    <p:sldId id="291" r:id="rId38"/>
    <p:sldId id="302" r:id="rId39"/>
    <p:sldId id="360" r:id="rId40"/>
    <p:sldId id="312" r:id="rId41"/>
    <p:sldId id="345" r:id="rId42"/>
    <p:sldId id="350" r:id="rId43"/>
    <p:sldId id="351" r:id="rId44"/>
    <p:sldId id="352" r:id="rId45"/>
    <p:sldId id="353" r:id="rId46"/>
    <p:sldId id="354" r:id="rId47"/>
    <p:sldId id="348" r:id="rId48"/>
    <p:sldId id="36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</p14:sldIdLst>
        </p14:section>
        <p14:section name="Motivation" id="{F91D9EBD-B672-4303-8545-1D06A8853999}">
          <p14:sldIdLst>
            <p14:sldId id="349"/>
            <p14:sldId id="323"/>
            <p14:sldId id="276"/>
            <p14:sldId id="289"/>
            <p14:sldId id="324"/>
            <p14:sldId id="344"/>
            <p14:sldId id="273"/>
            <p14:sldId id="321"/>
            <p14:sldId id="342"/>
            <p14:sldId id="363"/>
          </p14:sldIdLst>
        </p14:section>
        <p14:section name="SIRIUS Goals, and building blocks" id="{C6B1A20B-0C62-460E-99B5-26F009EBB5E2}">
          <p14:sldIdLst>
            <p14:sldId id="355"/>
            <p14:sldId id="283"/>
            <p14:sldId id="338"/>
            <p14:sldId id="341"/>
            <p14:sldId id="287"/>
            <p14:sldId id="288"/>
            <p14:sldId id="364"/>
          </p14:sldIdLst>
        </p14:section>
        <p14:section name="Data Description" id="{61BB5737-3AA8-4C7E-9F1F-E92B0919CA46}">
          <p14:sldIdLst>
            <p14:sldId id="356"/>
            <p14:sldId id="292"/>
            <p14:sldId id="317"/>
            <p14:sldId id="339"/>
          </p14:sldIdLst>
        </p14:section>
        <p14:section name="Math of auditing" id="{A990FAA9-2DD2-42DF-AC5F-03C24695D6BA}">
          <p14:sldIdLst>
            <p14:sldId id="357"/>
            <p14:sldId id="327"/>
            <p14:sldId id="328"/>
            <p14:sldId id="331"/>
            <p14:sldId id="332"/>
            <p14:sldId id="343"/>
          </p14:sldIdLst>
        </p14:section>
        <p14:section name="Data Refactoring" id="{72E066C1-FA1C-4034-883C-273B1400A665}">
          <p14:sldIdLst>
            <p14:sldId id="358"/>
            <p14:sldId id="295"/>
            <p14:sldId id="263"/>
            <p14:sldId id="296"/>
            <p14:sldId id="297"/>
            <p14:sldId id="298"/>
          </p14:sldIdLst>
        </p14:section>
        <p14:section name="Finding data for reading" id="{E922222C-18E9-4E03-8B4D-CBEE760F451F}">
          <p14:sldIdLst>
            <p14:sldId id="359"/>
            <p14:sldId id="301"/>
            <p14:sldId id="291"/>
            <p14:sldId id="302"/>
          </p14:sldIdLst>
        </p14:section>
        <p14:section name="Fuzzy Predictable Performance" id="{464E6E65-8FF1-48A4-BE2A-F728EBC765AF}">
          <p14:sldIdLst>
            <p14:sldId id="360"/>
            <p14:sldId id="312"/>
            <p14:sldId id="345"/>
            <p14:sldId id="350"/>
            <p14:sldId id="351"/>
            <p14:sldId id="352"/>
            <p14:sldId id="353"/>
            <p14:sldId id="354"/>
          </p14:sldIdLst>
        </p14:section>
        <p14:section name="Summary" id="{3088701D-F31F-47EB-909C-969231D1565D}">
          <p14:sldIdLst>
            <p14:sldId id="34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72" autoAdjust="0"/>
  </p:normalViewPr>
  <p:slideViewPr>
    <p:cSldViewPr snapToGrid="0">
      <p:cViewPr varScale="1">
        <p:scale>
          <a:sx n="144" d="100"/>
          <a:sy n="144" d="100"/>
        </p:scale>
        <p:origin x="864" y="126"/>
      </p:cViewPr>
      <p:guideLst/>
    </p:cSldViewPr>
  </p:slideViewPr>
  <p:outlineViewPr>
    <p:cViewPr>
      <p:scale>
        <a:sx n="33" d="100"/>
        <a:sy n="33" d="100"/>
      </p:scale>
      <p:origin x="0" y="-455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68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>
                <a:solidFill>
                  <a:srgbClr val="325AA3"/>
                </a:solidFill>
              </a:rPr>
              <a:t>250M Files,</a:t>
            </a:r>
            <a:r>
              <a:rPr lang="en-US" sz="2800" baseline="0" dirty="0" smtClean="0">
                <a:solidFill>
                  <a:srgbClr val="325AA3"/>
                </a:solidFill>
              </a:rPr>
              <a:t> 15 PB on ½ of the Titan file system</a:t>
            </a:r>
            <a:endParaRPr lang="en-US" sz="2800" dirty="0">
              <a:solidFill>
                <a:srgbClr val="325AA3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4.0000000000000001E-3</c:v>
                </c:pt>
                <c:pt idx="1">
                  <c:v>8.0000000000000002E-3</c:v>
                </c:pt>
                <c:pt idx="2">
                  <c:v>1.6E-2</c:v>
                </c:pt>
                <c:pt idx="3">
                  <c:v>3.2000000000000001E-2</c:v>
                </c:pt>
                <c:pt idx="4">
                  <c:v>6.4000000000000001E-2</c:v>
                </c:pt>
                <c:pt idx="5">
                  <c:v>0.25600000000000001</c:v>
                </c:pt>
                <c:pt idx="6">
                  <c:v>0.51200000000000001</c:v>
                </c:pt>
                <c:pt idx="7">
                  <c:v>1</c:v>
                </c:pt>
                <c:pt idx="8">
                  <c:v>4</c:v>
                </c:pt>
                <c:pt idx="9">
                  <c:v>16</c:v>
                </c:pt>
                <c:pt idx="10">
                  <c:v>512</c:v>
                </c:pt>
                <c:pt idx="11">
                  <c:v>1</c:v>
                </c:pt>
                <c:pt idx="12">
                  <c:v>100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20436047</c:v>
                </c:pt>
                <c:pt idx="1">
                  <c:v>5332795</c:v>
                </c:pt>
                <c:pt idx="2">
                  <c:v>26813970</c:v>
                </c:pt>
                <c:pt idx="3">
                  <c:v>5012837</c:v>
                </c:pt>
                <c:pt idx="4">
                  <c:v>7244771</c:v>
                </c:pt>
                <c:pt idx="5">
                  <c:v>94421741</c:v>
                </c:pt>
                <c:pt idx="6">
                  <c:v>16100203</c:v>
                </c:pt>
                <c:pt idx="7">
                  <c:v>6844592</c:v>
                </c:pt>
                <c:pt idx="8">
                  <c:v>17478267</c:v>
                </c:pt>
                <c:pt idx="9">
                  <c:v>13262800</c:v>
                </c:pt>
                <c:pt idx="10">
                  <c:v>18698966</c:v>
                </c:pt>
                <c:pt idx="11">
                  <c:v>1921592</c:v>
                </c:pt>
                <c:pt idx="12">
                  <c:v>740362</c:v>
                </c:pt>
                <c:pt idx="13">
                  <c:v>11314</c:v>
                </c:pt>
                <c:pt idx="14">
                  <c:v>2028</c:v>
                </c:pt>
                <c:pt idx="15">
                  <c:v>1270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7870472"/>
        <c:axId val="287875568"/>
      </c:barChart>
      <c:catAx>
        <c:axId val="287870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File Size (MB)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37806263085430797"/>
              <c:y val="0.88972198230781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875568"/>
        <c:crosses val="autoZero"/>
        <c:auto val="1"/>
        <c:lblAlgn val="ctr"/>
        <c:lblOffset val="100"/>
        <c:noMultiLvlLbl val="0"/>
      </c:catAx>
      <c:valAx>
        <c:axId val="28787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 of Files &lt;</a:t>
                </a:r>
                <a:r>
                  <a:rPr lang="en-US" sz="2400" baseline="0" dirty="0" smtClean="0"/>
                  <a:t> File Size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870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T" name="resolution" value="1" units="1/dev"/>
        </inkml:channelProperties>
      </inkml:inkSource>
      <inkml:timestamp xml:id="ts0" timeString="2015-11-02T19:08:53.14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5-11-02T19:09:03.630"/>
    </inkml:context>
  </inkml:definitions>
  <inkml:trace contextRef="#ctx0" brushRef="#br0">11927 4239 0,'0'0'15,"0"0"-15,0 0 31,0 0-15,0 0-16</inkml:trace>
  <inkml:trace contextRef="#ctx0" brushRef="#br0" timeOffset="889.0786">11398 4318 0,'0'0'0,"0"0"16,-3 11-1,3-11 1,0 0 0,0 0-1,0 0 1,0 0-1,0 0 1,0 0 0</inkml:trace>
  <inkml:trace contextRef="#ctx1" brushRef="#br0">3440 1386 13 0,'-4'-2'6'0,"1"-17"-1"0,3 14 7 15,-4-6-10-15,0 3 0 16,1 1 0-16,-1 1 1 16,-3 1-4-16,4 0 1 15,-8 5 2-15,-6 0 0 16,6 13 0-16,0 0 0 15,1 6 0-15,-8 4 0 16,4 4 1-16,-4 10 0 0,1 8 0 16,6-8 0-1,4 0 0-15,7 11 1 0,7-1-1 16,0-4 1-16,7-1-2 16,8-2 1-16,6-11-1 15,7-16 0-15,11-13-1 16,0-11 1-16,-4-10-1 15,4-11 0-15,-14 1-1 16,-4 2 1-16,-17-6-2 16,-11 1 0-16,-11-1-1 15,-17 6 1-15,-4 3-2 16,-7 7 1-16,0 6-1 16,1 5 0-16,9 0-3 15,5 3 1-15,13 5-6 16,11 0 1-16</inkml:trace>
  <inkml:trace contextRef="#ctx1" brushRef="#br0" timeOffset="480.3525">4075 1479 35 0,'-11'29'17'0,"0"24"-17"0,8-37 30 0,-1 10-28 16,1 9 0-16,-1 4 2 16,1 1 1-16,3 10-5 15,0-5 0-15,0-15 4 16,-7-4 0-16,3-13-2 15,-3-5 1-15,4-11-2 16,-12-12 0-16,5-1-1 16,-1-13 0-16,8-8-1 15,3-3 0-15,7-8-1 16,10 1 0-16,8-4 0 16,0-2 0-16,10 16 1 15,4 6 0-15,-4 2 0 16,1 18 1-16,-19 8 1 15,-3 9 0-15,-7 7 0 16,-17 5 1-16,-8 4-3 0,-3 7 1 16,-4-8-3-16,1-3 0 15,-8 9-2-15,4-9 0 16,3-2-4-16,4-8 0 16,10 0-3-16,8-3 0 15</inkml:trace>
  <inkml:trace contextRef="#ctx1" brushRef="#br0" timeOffset="809.6791">4498 1569 35 0,'39'5'17'0,"21"1"-17"0,-46-6 32 0,0-3-32 16,4 0 1-1,-11-10 0 1,-4 0 1-16,-6 8-3 15,-4-3 1-15,-18 2 1 16,0 9 0-16,-3 8 0 16,0 4 0-16,-1 4 2 15,5 5 0-15,6 5 1 16,4 3 0-16,7 2-1 16,7-5 1-16,7 13-1 15,7-5 0-15,4-7-4 16,6-9 0-16,5-5-4 15,-1-8 0-15,0-8-4 16,-3-8 0-16,3-6-6 16,0-4 1-16,4-3 1 0,-7 0 1 15</inkml:trace>
  <inkml:trace contextRef="#ctx1" brushRef="#br0" timeOffset="1109.3671">4914 1588 35 0,'-3'7'17'0,"13"28"-16"0,-10-30 37 16,-7 8-35-16,7 3 1 16,0 3 1-16,-3 2 1 15,3-8-7-15,0 3 0 0,-7 0 5 16,7-11 1-16,0-5-3 16,7-16 1-16,3-2-2 15,-6 2 1-15,6-16-2 16,4-2 0-16,8-1 0 15,2 1 1-15,5 10-1 16,-1 6 1-16,4 4-1 16,-1 12 1-16,-3 2-2 15,-3 8 1-15,0 8-6 16,0 5 0-16,-1 0-8 16,1 11 1-16,10-6-3 15,-10 9 0-15</inkml:trace>
  <inkml:trace contextRef="#ctx1" brushRef="#br0" timeOffset="2357.1438">5659 1061 25 0,'-39'24'12'0,"-14"18"-6"16,39-21 19-16,3 19-21 15,-3 13 0-15,3 10 6 16,4 9 0-16,4 5-11 15,3 7 0-15,7 9 8 16,7-8 0-16,7-1-3 16,-3-20 1-16,17 4-6 15,4-12 0-15,-4-11-5 0,8-19 1 16,-5 9-6-16,1-11 0 16,-4-6-4-16,-6-7 0 15</inkml:trace>
  <inkml:trace contextRef="#ctx1" brushRef="#br0" timeOffset="2851.9457">6286 1410 29 0,'-14'-16'14'0,"14"19"-11"16,4 5 22-16,3 8-22 16,0 10 0-16,4 9 3 15,-1-4 0-15,1 4-6 16,-1 12 1-16,4 1 5 15,4 5 0-15,0 8-1 16,3 2 0-16,-7-15-2 16,-3-11 1-16,-4-5-2 15,-4-14 0-15,-6-12-2 16,-8-12 1-16,-3-18-2 0,-4-18 0 16,1-5-1-16,-1-6 1 15,4-16-2 1,3 3 1-16,8-6 1 0,6 6 0 15,4 3 0-15,4 15 0 16,10 11-1-16,4 10 0 16,3 9-2-16,-3 7 0 15,-4 11-3-15,-3 11 0 16,-8 5-4-16,-3 2 1 16,-3 6-2-16,-8 3 0 15</inkml:trace>
  <inkml:trace contextRef="#ctx1" brushRef="#br0" timeOffset="3009.5858">6336 1656 31 0,'-4'8'15'0,"18"8"-18"15,-6-13 30-15,6-1-28 16,3 1 1-16,4-3-3 16,4-3 0-16,0-2 1 15,3-5 0-15,0-4-7 16,0 1 1-16</inkml:trace>
  <inkml:trace contextRef="#ctx1" brushRef="#br0" timeOffset="3363.0262">6777 1172 36 0,'7'37'18'0,"7"43"-16"0,-10-54 34 16,-1 14-32-16,1 5 0 16,-1 8 3-16,1 7 0 15,-1-4-9-15,1 2 1 16,3-13 6-16,-4-8 0 16,4-10-2-16,0-11 1 15,0-11-2-15,4-5 0 0,0-5-2 16,6-1 1-16,8-7-1 15,0 8 1-15,3 5-2 16,-3 5 1-16,-1 8-2 16,-3-5 0-16,1 3-4 15,-5 7 0-15,-3 1-5 16,-3 2 0-16,3 3-5 16,4-6 0-16,-1-2 1 15,1 0 0-15</inkml:trace>
  <inkml:trace contextRef="#ctx1" brushRef="#br0" timeOffset="3558.6805">7511 1871 46 0,'14'0'23'0,"-11"95"-24"0,-6-69 52 16,-8 17-51-16,-3 10 1 15,-11 5-7-15,-6 21 0 16,-5 3-1-16,-2 5 0 16,13-18-8-16,7-13 0 15</inkml:trace>
  <inkml:trace contextRef="#ctx1" brushRef="#br0" timeOffset="6679.7593">9289 1101 11 0,'-4'-8'5'0,"8"-13"7"15,-4 21 5-15,-4-6-15 16,1 1 0-16,-8 5 4 15,-3 8 1-15,-4-5-7 16,-6 12 0-16,-1 12 5 16,0 2 0-16,0 24 0 15,8 5 1-15,6 6-1 0,8 2 0 16,6 0-1 0,11 0 1-16,11-13-1 0,7-3 0 15,3-15-2-15,-3-9 1 16,3-13-4-16,0-13 1 15,1-10-5-15,-5-1 1 16,-6 1-5-16,-11-17 1 16,-7 3-6-16,-10 1 0 0</inkml:trace>
  <inkml:trace contextRef="#ctx1" brushRef="#br0" timeOffset="6843.9249">9123 1458 29 0,'42'0'14'0,"18"18"-8"16,-42-15 20-16,3-3-26 16,0 0 1-16,4 0-1 15,3 0 1-15,4-11-4 16,3 6 0-16,4 3-6 16,-7-6 0-16</inkml:trace>
  <inkml:trace contextRef="#ctx1" brushRef="#br0" timeOffset="7074.7367">9931 1294 40 0,'3'47'20'0,"18"9"-24"0,-14-37 34 16,0 10-30-16,1 5 1 15,-1 0 0-15,0-10 0 16,0 0-3-16,0-3 0 16,-4 0-4-16,4-7 0 15,0-4-5-15,0-10 0 16</inkml:trace>
  <inkml:trace contextRef="#ctx1" brushRef="#br0" timeOffset="7595.7684">10192 1386 39 0,'0'56'19'0,"0"-3"-24"15,0-37 35-15,3 2-30 16,1 3 1-16,-1-5 0 15,1 0 0-15,-4 0-1 16,3-11 0-16,4 3 1 16,-7-8 0-16,7-10-1 0,1-9 0 15,-1 1-1 1,0-1 1-16,0-2-2 0,0-3 1 16,3 3 0-16,1 3 0 15,0 7 0-15,-1 11 0 31,-3 18 1-31,0 12 0 16,0-4 0-16,0-5 1 16,0-5-1-16,0 0 1 15,0 0 0-15,1-8 0 16,2-6 0-16,4-7 0 0,-3-5 0 16,3-4 0-16,4 1-1 15,-1 0 0-15,4 8 0 16,1-6 1-16,2 3-1 15,1 3 0-15,0 5 0 16,-4 5 0-16,0-2-2 16,-3 2 1-16,-1 8-3 15,-6-8 0-15,-1 9-4 16,-3 2 0-16,-3-3-3 16,0-8 1-16</inkml:trace>
  <inkml:trace contextRef="#ctx1" brushRef="#br0" timeOffset="7895.7321">10802 1310 21 0,'14'-37'10'0,"7"39"-8"0,-14-4 17 16,4 2-18-16,-4-11 1 16,4 8 3-16,-1-2 0 15,1 2-6-15,-1-2 1 16,1 3 3-16,-4-1 0 15,-3 0-1-15,-4 3 0 16,-4 0-2-16,-10 0 1 16,0 6 0-16,0 9 0 15,0 15 0-15,3 7 0 0,7 0 1 16,4 5 1 0,4 11-1-16,7-11 1 0,3 1-4 15,7-12 0-15,7-4-8 16,4-14 1-16,14-13-4 15,-4-16 0-15</inkml:trace>
  <inkml:trace contextRef="#ctx1" brushRef="#br0" timeOffset="8412.6111">11501 1439 36 0,'10'11'18'0,"15"2"-21"15,-15-10 35-15,5-1-31 16,6-2 0-16,3 0 0 16,5 0 1-16,2-7-3 15,-2-4 0-15,-5 3-2 16,-3-5 1-16,-6 0-8 15,-8 7 1-15,-11 6-2 16,-7 6 1-16</inkml:trace>
  <inkml:trace contextRef="#ctx1" brushRef="#br0" timeOffset="8593.1324">11515 1677 37 0,'17'11'18'0,"12"0"-21"0,-15-14 36 15,10 3-32-15,8-8 0 16,7 3 0-16,0-1 0 16,-1-1-4-16,5 4 1 15,-4 3-4-15,-4 0 1 16,4 3-6-16,-4-1 0 16</inkml:trace>
  <inkml:trace contextRef="#ctx1" brushRef="#br0" timeOffset="11244.2027">12326 1106 24 0,'-11'-3'12'0,"22"-7"-11"0,0 7 17 0,6 0-18 15,4 1 1-15,11 2 2 16,11 0 0-16,-5 0-3 15,-6 0 1-15,-4 0 1 16,-3 2 1-16,-4 9-1 16,-7 5 1-16,-3 8-1 15,-8 0 0-15,-3 23 0 16,-7 1 0-16,-3 7 0 16,-1-2 1-16,1 3-1 15,3-11 0-15,3 0 1 16,4-11 1-16,7-5-2 15,4-2 1-15,-1-9-1 0,1-2 1 16,6-5-1-16,1-9 0 16,3-2-4-16,7 0 0 15,1-2-2-15,-1 2 0 16,0 0-4-16,0-3 1 16,-3-5-6-16,-4 0 0 15,7-5 1-15,1-6 1 16</inkml:trace>
  <inkml:trace contextRef="#ctx1" brushRef="#br0" timeOffset="11589.6598">13162 1172 30 0,'-21'27'15'0,"7"28"-13"16,10-34 30-16,1 11-30 15,-1 8 1-15,4-1 3 16,0 6 1-16,4 3-8 16,3-11 1-16,3-8 4 15,1-10 1-15,3-3-2 16,7-1 1-16,4-15-2 16,3-7 0-16,-3-12-1 15,-4-2 0-15,-7 0-2 16,-3-14 1-16,-11 4-3 15,-7-9 0-15,-7 3-2 0,-4 8 1 16,4 0-2-16,-4 7 0 16,1 1-2-16,2 11 1 15,5-6-5-15,6 10 1 16,4 6 0-16,11-7 1 16</inkml:trace>
  <inkml:trace contextRef="#ctx1" brushRef="#br0" timeOffset="11936.2168">13607 1199 34 0,'-18'21'17'0,"-3"-5"-20"16,17-8 36-16,-3 10-30 15,4 11 0-15,3 3 3 16,3 0 1-16,4-1-8 15,7 4 1-15,8-6 4 16,2 5 1-16,1-18-1 16,7-3 0-16,7-10-2 15,-1-8 1-15,1-8-2 16,-4-6 1-16,-6-13-3 16,-8-2 1-16,-7 2-2 15,-11 0 0-15,-10 1-3 16,-10 4 1-16,-8-2-2 15,0 11 0-15,-3 4-1 16,-4 6 0-16,1 6-1 0,9 2 0 16,8 2-4-1,11 1 1-15</inkml:trace>
  <inkml:trace contextRef="#ctx1" brushRef="#br0" timeOffset="12386.1667">14189 1315 19 0,'0'-11'9'0,"0"-18"-4"15,-4 29 12-15,1-2-16 16,-4 2 1-16,-8 2 1 16,-2 4 0-16,-1 4-3 15,1 3 1-15,-1 1 2 16,-3 7 1-16,3-3-1 16,4-2 1-16,7-3-2 15,3-2 1-15,4 2-1 16,11 0 0-16,7-5 0 15,3 3 0-15,4-6 0 16,-4 1 0-16,0 2-1 0,-4 7 1 16,-6-7-1-16,-7 6 0 15,-8-4-2-15,-7 6 1 16,-3-3-1-16,-3 8 0 16,-1-5-3-16,4-2 1 15,0-1-4-15,3-3 1 16,1-2-5-16,3 0 0 15</inkml:trace>
  <inkml:trace contextRef="#ctx1" brushRef="#br0" timeOffset="12851.1349">14005 616 41 0,'21'-5'20'0,"36"40"-19"0,-32-27 37 15,10 21-34-15,4 18 0 16,7 6 3-16,-1 16 0 15,-6 16-9-15,-7 28 1 16,-11 9 5-16,-21 13 1 16,-10 16-6-16,-5 5 1 15,-9-16-7-15,-8-5 0 0,-10-5-6 16,-11-3 1-16,-11-16-5 16,-10-24 1-16</inkml:trace>
  <inkml:trace contextRef="#ctx1" brushRef="#br0" timeOffset="15267.9063">3746 3694 22 0,'0'0'11'0,"-7"-6"-7"0,14 12 12 0,-7-6-14 16,4 2 0-16,3 6 3 15,4 13 0-15,6 3-6 16,-6 0 1-16,-1 13 4 16,-2 5 0-16,-1 11-1 15,0 8 1-15,0-3-2 16,3 3 1-16,-10-11-2 15,0-7 1-15,0-14-1 16,0-8 1-16,-10-13-2 16,-4-8 0-16,-1-19-2 15,-6-15 1-15,-7-11-1 16,7-3 0-16,3 1-1 16,11 2 1-16,7 0 0 0,7 5 0 15,11 8 1-15,7 3 1 16,3 8 0-16,4 8 1 15,13 8 0-15,5 10 0 16,-8 0 0-16,15 6 1 16,3 2-1-16,0 3 1 15,-8-8 0-15,-6-5 0 16,-3-3-1-16,-5-3 1 16,-9-2-1-16,-5-11 0 15,-6 2-2-15,0 1 1 16,-18 5-1-16,-7-2 0 0,-11 7-1 15,4 6 1-15,-7 7-1 16,0 4 1-16,3 7 1 16,7 10 1-16,11 1 0 15,4 3 0-15,6-1 0 16,8 3 1-16,0-5-2 16,-4-6 0-16,7-10-4 15,7-5 0-15,4-11-5 16,3-11 0-16,8-5-2 15,2-5 0-15</inkml:trace>
  <inkml:trace contextRef="#ctx1" brushRef="#br0" timeOffset="15499.9154">4787 3916 40 0,'-7'5'20'0,"0"-5"-26"0,7 0 40 16,0 0-34-16,4-3 0 15,3 3 1-15,0 0 0 16,3 0-2-16,1 0 1 16,-4 3-1-16,7 0 1 15,0 5-2-15,0 0 1 16,4 2-4-16,-4-2 1 16,4 3-3-16,-4-6 1 15,0-5-4-15,7-5 0 16</inkml:trace>
  <inkml:trace contextRef="#ctx1" brushRef="#br0" timeOffset="15868.94">5320 3321 41 0,'10'5'20'0,"8"58"-21"16,-11-44 39-16,7 13-34 15,-3 13 1-15,3 10 1 16,11 1 0-16,-8-3-8 16,1-8 1-16,0-8 5 15,-4-6 0-15,0-9-3 16,0-7 1-16,-4-4-4 16,-10 0 1-16,-3-11-4 15,-8 0 1-15,-13-6-1 16,-12 4 0-16,-2-1-1 0,-1 8 1 15,7 3 2-15,11 5 0 16,0 14 3-16,14 7 1 16,24 9 0-16,4 15 1 15,18-5-1-15,4-6 0 16,6-7-3-16,11-6 0 16,7-15-8-16,18-8 1 15,-8-22-3-15,11-18 1 16</inkml:trace>
  <inkml:trace contextRef="#ctx1" brushRef="#br0" timeOffset="16347.4049">6851 3151 36 0,'-21'11'18'0,"3"36"-19"0,15-25 34 15,-1 7-32-15,4 18 1 16,4 17 0-16,3 5 1 15,3 5-4-15,4-3 1 0,4-5 2 16,7-5 1-16,13-8-3 16,-2-5 1-16,-1-11-3 15,-3-6 1-15,0-9-5 16,-1-12 1-16,1-5-8 16,7-5 0-16</inkml:trace>
  <inkml:trace contextRef="#ctx1" brushRef="#br0" timeOffset="16724.7047">7666 3900 40 0,'-7'5'20'0,"0"-2"-20"0,10-8 33 16,1-1-32-16,-1-7 0 15,1-5 2-15,3-14 0 16,0-5-4-16,-4-11 1 16,1-13 2-16,3-2 0 15,0-6-2-15,4 11 1 16,3 2-2-16,0 6 0 16,0 5-1-16,4 13 1 15,-1 14 0-15,4 15 0 16,1 6 1-16,2 13 0 15,1 13 1-15,3 5 0 16,-3 19 1-16,0 8 0 0,6-3-4 16,-6 6 1-16,-4-12-3 15,0-14 0-15,1-7-6 16,-8-4 1-16,0-22-4 16,-7-5 0-16</inkml:trace>
  <inkml:trace contextRef="#ctx1" brushRef="#br0" timeOffset="16919.3336">7782 3715 38 0,'18'21'19'0,"38"13"-22"16,-38-31 34-16,7-3-31 15,6 5 1-15,8-2-2 16,4-3 1-16,-1 0-3 15,0-3 0-15,-6 3-4 0,-1-5 1 16,4 5-5-16,-8-3 1 16</inkml:trace>
  <inkml:trace contextRef="#ctx1" brushRef="#br0" timeOffset="19442.9616">8901 3844 36 0,'10'-13'18'0,"4"11"-22"0,-10 7 34 0,-4 0-29 15,-4 22 1-15,-3 7 0 16,-10 16 1-16,-1 19-4 15,0 2 0-15,-3 1 0 16,0-9 1-16,0-10-5 16,3-8 0-16,8-13-6 15,10-13 1-15</inkml:trace>
  <inkml:trace contextRef="#ctx1" brushRef="#br0" timeOffset="20028.1808">9479 3392 39 0,'4'74'19'0,"-8"40"-21"0,4-82 33 15,0 5-29-15,-3 8 0 16,-1-6 1-16,1 1 0 16,-1-3-3-16,-3-13 0 15,3-8 2-15,-3-3 1 16,0-21-3-16,0 3 0 16,4-14-1-16,-1-13 1 0,1-13-2 15,3-13 0-15,3-3-1 16,11 1 1-16,4-1 0 15,7 13 1-15,3 6-1 16,0 13 1-16,-3 7 1 16,-4 9 0-16,-3 3 0 15,-4 10 1-15,-4 10 0 16,-6 9 0-16,-4-1 0 16,3 9 0-16,1-1-1 15,3 6 1-15,7 2-1 16,7-2 1-16,4-3-1 15,7-8 1-15,-1-2-1 16,-2-6 1-16,-8 3-1 16,-4-3 0-16,-6 3 0 15,-11 5 0-15,-11 3-1 16,-10 3 0-16,-10-4-1 0,-1-4 1 16,-4 2-3-16,5-2 0 15,6-1-2-15,4 3 0 16,10-5-5-16,15-3 0 15</inkml:trace>
  <inkml:trace contextRef="#ctx1" brushRef="#br0" timeOffset="20208.0769">10386 3918 42 0,'7'45'21'0,"-25"51"-25"0,4-65 40 0,-4 7-36 15,-6 6 0-15,-4-6-1 16,3 4 1-16,0-8-2 16,0-7 1-16,4-9-5 15,4-12 1-15,3-12-7 16,6-12 0-16</inkml:trace>
  <inkml:trace contextRef="#ctx1" brushRef="#br0" timeOffset="20468.1865">10657 3511 48 0,'-45'85'24'0,"-8"18"-27"0,42-74 45 16,4-3-41-16,3 6 0 15,8 3 0-15,7-4 0 16,6-4-5-16,11-17 1 16,4-12-3-16,7-1 1 15,7-13-8-15,0-8 0 16,10-15-2-16,4-6 1 16</inkml:trace>
  <inkml:trace contextRef="#ctx1" brushRef="#br0" timeOffset="20941.4178">11053 2828 38 0,'17'-21'19'0,"57"66"-22"0,-49-18 39 16,3 15-34-16,4 19 0 16,0 8 2-16,-11 7 1 15,-7 25-6-15,-11 13 1 16,-6 2 2-16,-11-5 1 15,-4 0-4-15,1-2 0 0,-1-9-3 16,0-18 0-16,4-13-3 16,4-16 0-16,-1-11-7 15,7-10 1-15</inkml:trace>
  <inkml:trace contextRef="#ctx1" brushRef="#br0" timeOffset="21198.8321">12178 3733 47 0,'3'-2'23'0,"40"10"-31"0,-33-3 43 16,8-5-40-16,3-5 1 16,4 2-12-16,7-2 0 15,10-9 14-15,-3-4 1 16</inkml:trace>
  <inkml:trace contextRef="#ctx1" brushRef="#br0" timeOffset="21349.8825">13095 3675 39 0,'11'13'19'0,"66"11"-64"16,-45-24 35-16</inkml:trace>
  <inkml:trace contextRef="#ctx1" brushRef="#br0" timeOffset="21530.0307">15014 3593 39 0,'32'0'19'0,"74"74"-66"16,-71-74 39-16</inkml:trace>
  <inkml:trace contextRef="#ctx1" brushRef="#br0" timeOffset="29110.0654">4523 5538 27 0,'-11'10'13'0,"15"-10"-6"16,3 8 14-16,-7 8-20 15,10 5 1-15,-6 3 1 16,3 11 0-16,0-1-4 16,3 8 1-16,1-2 2 15,0-6 0-15,-8-2-2 16,4-5 0-16,0-9-4 16,-3-7 0-16,-1-3-6 15,4-6 0-15</inkml:trace>
  <inkml:trace contextRef="#ctx1" brushRef="#br0" timeOffset="29259.1715">4452 5374 22 0,'-7'-16'11'0,"11"-8"-12"0,-4 24 13 16,0 0-23-16,7 5 1 15</inkml:trace>
  <inkml:trace contextRef="#ctx1" brushRef="#br0" timeOffset="30010.1931">4971 5442 31 0,'10'35'15'0,"-10"2"-16"16,0-24 30-16,4 8-27 15,-1 8 0-15,1 8 1 16,3 8 0-16,0 3-4 16,0-11 1-16,0-10 3 15,-3-4 0-15,-4-12-1 16,-4-6 0-16,0-10-1 15,-3-14 0-15,0 1-1 16,0-3 1-16,0-8-2 16,0-3 1-16,0 5-2 15,4-4 0-15,3-1 1 0,-7 0 0 16,3 0-1-16,1 6 1 16,-1-3 0-16,0 8 0 15,1 2 0-15,3 6 1 16,0 0-1-16,0 7 0 15,0-4 0-15,0 10 1 16,0 0-1-16,0 0 0 16,3 0 0-16,1 8 1 15,0-6 0-15,-1 1 0 16,1 0 0-16,3-1 1 0,-7 6-1 16,3-5 1-16,-3-3-1 15,0 0 1-15,0 0-1 16,0 3 0-16,0-9 0 15,0 6 1-15,0 0-1 16,0 0 0-16,0 0 0 16,0 0 0-16,7-8 0 15,-7 8 1-15,0 0-1 16,0-5 0-16,0 5 0 16,0 0 0-16,0 0-1 15,0 0 1-15,0 0 0 16,0 0 0-16,0 0-1 15,0 3 1-15,0-3 0 16,0 0 0-16,0 0 0 16,0 0 0-16,4 2 0 15,-4-2 1-15,0 0-2 16,0 0 1-16,0 0-3 16,0 6 0-16,0-4-5 0,0 1 1 15,0 5-3-15,3 2 0 16</inkml:trace>
  <inkml:trace contextRef="#ctx1" brushRef="#br0" timeOffset="30686.7136">4466 5532 21 0,'0'6'10'0,"18"12"-7"0,-15-10 17 16,4 8-18-16,4 5 0 0,0 6 2 16,-1 10 1-16,1 5-5 15,-1 0 0-15,-3 3 3 16,0-5 1-16,-3-3-1 15,3-5 0-15,-7-6-1 16,-7-10 0-16,3 0-1 16,-3-13 0-16,-3-11 0 15,-1-11 0-15,-6-7-1 16,2-14 0-16,5 0 0 16,3-5 0-16,-4 3-1 15,11-3 1-15,4 13-2 16,6-2 1-16,11 2-3 15,4 8 1-15,3 3-2 16,4 8 1-16,7 0-4 16,-7 10 0-16,7 3-1 15,-8 5 0-15</inkml:trace>
  <inkml:trace contextRef="#ctx1" brushRef="#br0" timeOffset="31061.6376">4985 5662 29 0,'7'-5'14'0,"32"-6"-14"0,-29 9 27 16,1-6-25-16,3 0 0 15,4-6 1-15,-1-4 0 16,1 2-4-16,3-5 0 16,-7-11 3-16,4-2 0 0,-4 2-2 15,0 3 1-15,-14 8-1 16,0 2 0-16,-14 17 0 15,0 15 0-15,-7 8 1 16,-4 3 0-16,-3 10 2 16,3 11 0-16,4 11 0 15,10 2 1-15,4 0-1 16,14-8 1-16,0-5-2 16,11-8 1-16,7-13-3 15,-1-3 0-15,12-10-3 16,-1-3 1-16,7-13-2 15,4 5 0-15,0-14-3 16,-4-12 1-16,1 2-3 16,-5-2 1-16,-2 5-3 15,-12 2 0-15</inkml:trace>
  <inkml:trace contextRef="#ctx1" brushRef="#br0" timeOffset="31302.2775">5577 5691 29 0,'-17'16'14'0,"-1"-16"-10"0,15 0 25 16,3 0-27-16,0 0 0 15,0-8 1-15,7-5 0 16,7-6-4-16,14-4 0 16,0-4 2-16,7 11 1 15,-3-2-2-15,4 10 1 16,2-5-1-16,-6 7 0 16,0-2-2-16,-4 6 1 15,-3 2-3-15,-4 0 0 0,0 0-1 16,-3 0 1-16,-1-6-2 15,5-9 1-15,-5-4-4 16,-3-7 1-16,0-1 1 16,0-15 0-16</inkml:trace>
  <inkml:trace contextRef="#ctx1" brushRef="#br0" timeOffset="31630.8022">6117 5017 29 0,'25'-19'14'0,"31"45"-11"15,-38-10 30-15,0 11-30 16,3 15 0-16,-4 8 2 15,1 11 0-15,-4 5-5 16,0-13 0-16,-3 6 4 16,-4-9 0-16,0-8-1 15,0-10 0-15,-7-14-2 16,-4-10 0-16,-6-5-3 0,-4-6 0 16,-7 1-1-16,-8 2 0 15,-6-3-1-15,3 0 1 16,4 3 0-16,3 6 1 15,1 12 2-15,3 9 0 16,-1 4 0-16,8 14 1 16,7 0-1-16,7-8 1 15,4-5-2-15,13-13 0 16,12-9-4-16,9-10 1 16,12-8-6-16,13-13 0 0,8 0-1 15,10-8 0-15</inkml:trace>
  <inkml:trace contextRef="#ctx1" brushRef="#br0" timeOffset="31887.8073">6943 4794 35 0,'-22'-34'17'0,"44"79"-25"15,-19-29 35-15,-3 13-25 16,-3 5 0-16,-1 19 0 16,1 24 1-16,-1 8-3 15,1 4 0-15,-1-4 2 16,0 5 1-16,1-8-4 16,-1-2 1-16,1-25-4 0,3-7 1 15,-4-9-8-15,1-10 1 16,-11-18-1-16,0-11 0 15</inkml:trace>
  <inkml:trace contextRef="#ctx1" brushRef="#br0" timeOffset="32007.8137">6862 5532 30 0,'14'-2'15'0,"31"4"-21"0,-30-2 30 16,2-5-26-16,4 0 0 15,4-6-13-15,3-5 1 16,4-2 14-16,3-6 1 0</inkml:trace>
  <inkml:trace contextRef="#ctx1" brushRef="#br0" timeOffset="32548.387">7429 5273 29 0,'0'21'14'0,"-7"45"-15"15,4-44 29-15,-1 9-27 16,1-2 1-16,-1 6 1 15,1-1 1-15,3 1-5 16,0-6 1-16,0-8 2 16,3-5 0-16,4-11-2 15,0-10 1-15,0-11-4 16,1 3 1-16,2-11-2 16,1-5 1-16,3-3-2 0,0 0 1 15,4 8 1 1,-4 3 0-16,3 5 2 0,-3 14 0 15,4 4 2-15,-7 12 1 16,-1-1 1-16,-10 11 1 16,4-3 0-16,-4 5 1 15,-4 1 0-15,4 2 0 16,0-5-1-16,0-6 1 16,0-2-2-16,4-8 1 15,3-11-1-15,3-10 0 16,5-3-2-16,2-13 0 15,1-3-1-15,3 3 0 0,4 3-1 16,-1 5 1-16,5 7-1 16,-5 9 1-16,-3 8 0 15,-3 13 0-15,0-6 1 16,-8 19 0-16,1 8 0 16,-8 6 0-16,1 4-2 15,-4 4 1-15,0-12-3 16,0-10 1-16,0-5-4 15,3-10 0-15,1-12-3 16,3-12 1-16,4-4-5 16,6-9 0-16</inkml:trace>
  <inkml:trace contextRef="#ctx1" brushRef="#br0" timeOffset="32817.4483">8139 5525 33 0,'35'2'16'0,"7"-2"-18"0,-31 0 28 16,3-5-26-16,4-6 1 15,3-5 1-15,0-2 0 16,0-6-3-16,-3-2 0 16,-8-3 1-16,-6 10 0 15,-11 8-1-15,-7 6 0 16,-4 13 1-16,-7 11 1 16,1 12 1-16,-12 4 1 15,5 12 0-15,-1 12 1 16,18 7-1-16,10 0 1 15,15-11-3-15,6-4 0 0,5-14-4 16,6-11 1-16,7-10-5 16,4-11 1-16,3-10-7 15,1-13 1-15</inkml:trace>
  <inkml:trace contextRef="#ctx1" brushRef="#br0" timeOffset="34409.3174">2999 5448 19 0,'0'-8'9'0,"-18"21"-4"0,14-8 8 16,1 1-11-16,-1 7 0 15,-13-3 2-15,3 9 0 16,-4 7-4-16,7 9 1 15,-6 15 3-15,6 16 1 16,8 8-1-16,3-2 1 16,3-11-2-16,8 10 1 0,6-10-2 15,-6-3 0-15,7-8-1 16,3-10 1-16,-4-8-2 16,5-16 1-16,-1-11-2 15,-4-2 1-15,5-6-4 16,-8-10 0-16,-4-6-6 15,-3-2 0-15,-14 0-2 16,-7-6 1-16</inkml:trace>
  <inkml:trace contextRef="#ctx1" brushRef="#br0" timeOffset="34604.833">2692 5982 40 0,'28'-13'20'0,"11"5"-25"15,-18 3 41-15,0-1-35 16,7-4 0-16,4 5 0 0,0-1 1 16,0-4-3-16,-4 2 1 15,0-3-2-15,4 1 1 16,-4 4-5-16,4-2 0 16,3 0-6-16,-10 6 0 15</inkml:trace>
  <inkml:trace contextRef="#ctx1" brushRef="#br0" timeOffset="34785.7524">3648 5805 34 0,'39'8'17'0,"-1"21"-20"0,-27-24 27 0,-1-2-24 15,8-3 1-15,3-3-3 16,-10 3 0-16,3 3-5 15,-3 0 0-15,-1-1-2 16,-6 4 0-16</inkml:trace>
  <inkml:trace contextRef="#ctx1" brushRef="#br0" timeOffset="34933.8571">3591 6255 38 0,'4'18'19'0,"31"9"-25"15,-17-22 38-15,10-2-32 16,7-11 1-16,11-3-5 0,7-5 0 16,14-2-5-16,11-3 1 15</inkml:trace>
  <inkml:trace contextRef="#ctx1" brushRef="#br0" timeOffset="35625.3442">8982 4950 30 0,'-50'0'15'0,"-24"45"-11"16,60-26 18-16,-4 21-20 15,4 15 0-15,0 14 1 16,4 8 0-16,3-9-4 16,10 4 1-16,1-9 2 15,6-10 1-15,15-2-2 16,14-17 0-16,10-8-2 16,4-12 0-16,7-4-3 15,0-4 0-15,-4-14-7 16,-3-6 0-16</inkml:trace>
  <inkml:trace contextRef="#ctx1" brushRef="#br0" timeOffset="35834.5488">9698 4985 40 0,'49'5'20'0,"18"77"-20"0,-53-53 34 15,0 19-34-15,-3 7 1 16,-4 12-1-16,-17 1 0 16,-15 12-3-16,-10-4 0 15,-4 9-3-15,-4-6 1 16,-9-2-7-16,-1 0 1 0</inkml:trace>
  <inkml:trace contextRef="#ctx1" brushRef="#br0" timeOffset="36270.325">4741 7234 34 0,'-14'-53'17'0,"78"40"-17"0,-50 15 27 16,11 4-25-16,-4 1 1 15,7 1 1-15,7 11 1 16,-3 7-7-16,3 6 1 0,-7 8 3 16,4 5 1-16,-14-6-5 15,3-4 0-15,-10-3-9 16,-1-14 1-16,-3-10-2 15,0-19 0-15</inkml:trace>
  <inkml:trace contextRef="#ctx1" brushRef="#br0" timeOffset="36676.7066">5189 6773 27 0,'-7'-29'13'0,"25"32"-17"15,-11 0 23-15,4 4-20 16,3 1 1-16,7 11 0 16,11 10 0-16,3 11 1 0,4 5 1 15,3 5 1-15,-3 3 1 16,3 10 1-16,4 4 0 16,0 17 1-16,-7-12 1 15,-4-14-1-15,-17-8 0 16,-4-10-1-16,-7-14 0 15,-11-13-1-15,-6-23 0 16,-8-11-2-16,-7-16 1 16,1-8-3-16,-1 0 1 15,0-16-2-15,1-8 0 16,6-13-2-16,11 8 1 0,7 0-2 16,10 10 1-16,12 6-1 15,9 19 1-15,8 7 0 16,3 11 0-16,1 10-1 15,-1 14 0-15,-7 13-3 16,-3 7 1-16,-7 12-5 16,-7 2 0-16</inkml:trace>
  <inkml:trace contextRef="#ctx1" brushRef="#br0" timeOffset="36842.2229">5503 7273 35 0,'0'11'17'0,"18"-8"-21"16,0-3 29-16,3-3-25 16,18-5 1-16,3 3-1 15,14-6 0-15,11 3-4 16,0-5 1-16,15 5-6 16,-1-5 0-16</inkml:trace>
  <inkml:trace contextRef="#ctx1" brushRef="#br0" timeOffset="37443.5685">7846 6437 23 0,'-18'-23'11'0,"4"28"-4"0,10-3 14 16,1 6-19-16,-4 8 1 15,0 8 2-15,-4 5 1 16,-3 0-7-16,4 11 1 16,3 5 5-16,3 8 0 15,4 13 0-15,7 5 0 16,7 6-1-16,7-8 1 16,8-6-2-16,2-4 1 15,5-9-2-15,6-2 0 0,4-11-3 16,-7-11 0-16,3-13-3 15,-7-5 1-15,-3-8-5 16,-11-8 1-16,-3 3-6 16,-11 0 0-16,-11-9 0 15,-13-4 0-15</inkml:trace>
  <inkml:trace contextRef="#ctx1" brushRef="#br0" timeOffset="37651.2474">7518 7038 38 0,'0'-3'19'0,"60"9"-23"15,-46-1 38-15,7-5-33 16,4 0 0-16,6-8 2 16,12 3 0-16,6-6-4 0,0 3 1 15,8-8 0-15,3 3 0 16,-4 5-4-16,-3-3 0 15,-7 9-8-15,4-1 0 16</inkml:trace>
  <inkml:trace contextRef="#ctx1" brushRef="#br0" timeOffset="42035.9847">9719 6641 16 0,'11'-16'8'0,"-8"8"0"16,4 6 8-16,-3-4-13 16,-1 1 0-16,-3-3 3 15,4 3 0-15,-4 5-7 16,0-8 0-16,-4 8 5 15,-3 8 0-15,-7-3-1 16,0 6 0-16,-7-3-1 16,-4 5 0-16,-7 3-1 15,-3 5 0-15,-4 3 0 0,-3 2 0 16,7 1 0-16,-1 4 1 16,-6 6-1-16,7 0 0 15,-4-7-1-15,7-1 1 16,4 0-1-16,3-3 1 15,8-5-1-15,6 1 1 16,8-4-1-16,10 6 1 16,7-3 1-16,10-2 0 15,1-1-1-15,10-2 1 16,11 0 0-16,11 0 0 16,3-8-1-16,3 0 1 0,-3-3-3 15,-3 5 0-15,-8-2-3 16,-7 3 0-16,-3 2-5 15,-4 3 1-15,1-3-6 16,-5-2 1-16</inkml:trace>
  <inkml:trace contextRef="#ctx1" brushRef="#br0" timeOffset="43220.524">10485 6541 23 0,'-4'-8'11'0,"8"-14"-7"15,3 17 13-15,3-3-16 16,8 3 1-16,7 0 2 0,6-1 0 16,5 6-4-16,2 6 0 15,1-1 3-15,-4 5 0 16,-6 6-1-16,-8 6 1 15,-7-1-1-15,-14 5 0 16,-4 9-1-16,-6 2 0 16,-4 13 0-16,-4 5 1 15,-3 6-2-15,3 0 1 16,1-3 0-16,6-5 1 16,4-10-1-16,7-4 0 15,7-2 1-15,7-2 1 0,0-6-1 16,7-8 1-16,8-5-1 15,6-8 0-15,0 0 0 16,0-8 0-16,1-3-3 16,3-5 0-16,-8 5-3 15,5-2 0-15,-5 0-4 16,1 5 1-16,0-3-7 16,-4 1 1-16</inkml:trace>
  <inkml:trace contextRef="#ctx1" brushRef="#br0" timeOffset="43583.9233">11285 6689 38 0,'-21'23'19'0,"14"41"-20"0,7-40 32 15,4 13-28-15,3 13 0 16,3 0 3-16,4 3 0 16,8-8-7-16,2-8 1 15,8-2 5-15,3-11 0 16,1-9-1-16,-5-4 0 16,5-14-2-16,-5-10 1 15,-2-11-2-15,-12-10 0 0,-10-3-2 16,-7-11 0-16,-7 3-3 15,-7 3 1-15,-11 0-3 16,-17 2 0-16,0 8-3 16,-1 8 0-16,-2 3-1 15,6 13 0-15,11 6-3 16,10 2 0-16</inkml:trace>
  <inkml:trace contextRef="#ctx1" brushRef="#br0" timeOffset="43943.0935">12263 6744 31 0,'-39'29'15'0,"-14"48"-12"0,39-48 27 16,-4 8-27-16,0 3 1 15,4 8 3-15,4-6 0 16,6-2-8-16,4-6 0 16,7-2 6-16,11-16 1 15,10-11-2-15,11-5 1 16,7-19-2-16,3-10 0 16,1-5-1-16,-8-16 0 15,-10-3-4-15,-11 2 1 16,-14 1-2-16,-14-3 0 0,-21 11-3 15,-15 10 0-15,-10 6-3 16,-7 10 0-16,4 10-3 16,-4 9 0-16,18 0-1 15,17 5 1-15</inkml:trace>
  <inkml:trace contextRef="#ctx1" brushRef="#br0" timeOffset="45850.2142">14291 6728 29 0,'-4'0'14'0,"8"48"-15"0,-4-24 26 16,0 23-23-16,-4 6 0 16,-3 11 2-16,-3-6 0 15,-4 8-4-15,0 11 0 16,0-8 3-16,-1-8 1 16,5-11 0-16,-1-16 0 15,4-10-1-15,-3-16 1 16,-1-16-1-16,4-18 0 15,3-9-1-15,1-15 0 16,3-8-1-16,3-22 0 16,8-4-2-16,10 2 0 0,4 10-1 15,10 6 1 1,29 13-1 0,-11 19 0-16,-15 13 1 15,-9 10 0-15,-19 14 1 16,-10 13 0-16,-7 7 1 15,-7 4 0-15,0 2-2 16,-4 5 1-16,1-2-3 16,-1-11 1-16,-3-5-3 15,3-5 1-15,1-11-3 16,6-11 0-16,4-2-1 16,7-6 1-16,7 1-1 15,7 2 0-15,7 0 3 16,11 3 1-16,7 8 4 15,7-1 1-15,-4 1 3 16,7 5 1-16,1-3 2 0,-4 3 0 16,-4-5-1-16,-3-8 0 15,-11-3-2-15,-3-5 0 16,-8 0-2-16,-3 2 1 16,-10 3-3-16,-4 3 1 15,-11 0-1-15,-3 5 0 16,0 8 0-16,-3 10 0 15,2 14-1-15,5 0 1 16,6 18 0-16,4 1 1 16,11 2-1-16,3-6 0 0,4-4-3 15,3-6 1-15,3-8-3 16,5-5 0-16,2-11-6 16,1 3 1-16</inkml:trace>
  <inkml:trace contextRef="#ctx1" brushRef="#br0" timeOffset="46059.5112">15071 7030 35 0,'-7'8'17'0,"-11"-13"-16"16,14-6 30-16,-3 3-30 15,0-10 1-15,0-12 1 16,0-7 0-16,4-10-4 16,6-6 0-16,8 5 3 15,3-2 0-15,7 0-2 16,4 7 0-16,7 4-2 15,-1 4 0-15,8 9-3 16,0 7 1-16,-4 9-4 16,-3 4 0-16,0 9-3 0,-1 0 0 15</inkml:trace>
  <inkml:trace contextRef="#ctx1" brushRef="#br0" timeOffset="46600.114">15462 6538 30 0,'-7'21'15'0,"0"32"-15"0,7-35 27 0,0 12-26 16,0 1 0-16,4 12 2 16,-1 2 0-16,1-3-4 15,-1 0 1-15,1-18 3 16,-1 0 0-16,-3-13-2 15,0-6 1-15,-3-13-2 16,-4-8 0-16,0-3-1 16,0 1 0-16,0-3-4 15,-1-8 1-15,-2 8-1 16,3-1 0-16,0 1 0 16,3 5 1-16,-3 6 0 15,0-1 0-15,4 6 2 16,-4 2 1-16,3 3 1 15,1 5 1-15,-1 6 1 16,0 0 0-16,1 5 1 16,-1 10 0-16,1 6 1 15,-1 5 0-15,1-5-1 0,-1-6 1 16,1-2-1-16,-1-8 1 16,-3-11-1-16,4-8 0 15,-1-10-1-15,4-13 0 16,4-3-1-16,3-19 1 15,3 3-1-15,1-5 0 16,3-1-1-16,0 1 0 16,4 5-1-16,10-2 1 15,-3 12-2-15,-1 6 0 0,1 10-3 16,-4 6 1-16,-3 8-8 16,-8 8 1-16</inkml:trace>
  <inkml:trace contextRef="#ctx1" brushRef="#br0" timeOffset="46783.157">15254 6747 36 0,'4'5'18'0,"17"3"-22"16,-11-8 28-16,8-3-26 15,0-4 1-15,3-1-5 16,7-6 1-16,4 1 1 15,10 0 0-15,-3 5-5 16,0 3 1-16</inkml:trace>
  <inkml:trace contextRef="#ctx1" brushRef="#br0" timeOffset="46975.5944">15713 6821 35 0,'7'56'17'0,"3"4"-18"0,-3-46 35 16,0-1-32-16,4 0 1 15,3-5 3-15,4-8 0 16,-1-8-7-16,-2-16 0 15,-1-2 5-15,0-3 0 16,-4-3-3-16,-6-2 1 16,-4 10-5-16,-7 0 0 0,-4 5-3 15,1 4 0-15,-4 1-5 16,3 6 1-16,4 6-3 16,7 2 0-16</inkml:trace>
  <inkml:trace contextRef="#ctx1" brushRef="#br0" timeOffset="47154.5516">15949 6892 38 0,'11'19'19'0,"-4"-3"-22"16,-4-21 37-16,1-3-33 15,3-11 1-15,0-7 0 16,3-9 0-16,5 3-3 16,-1 3 0-16,3 0 0 15,1 8 0-15,0 8-4 16,-1 0 1-16,1 5-4 15,3 0 1-15,0 5-5 16,0 3 1-16</inkml:trace>
  <inkml:trace contextRef="#ctx1" brushRef="#br0" timeOffset="47546.1">16298 6718 35 0,'0'26'17'0,"-17"14"-16"0,17-24 33 15,-4 10-30-15,-3 9 0 16,-3-1 2-16,-5-2 0 15,1-6-8-15,4 1 1 16,3-11 4-16,3-11 1 16,4-5-2-16,11-11 0 15,3-2-2-15,0-16 1 16,7-3-2-16,4 3 1 16,3 5-3-16,-3-5 1 0,-4 11-1 15,-3 4 0-15,-4 9 0 16,0 5 1-16,-7 3 0 15,3 5 1-15,-6 2 1 16,3 1 0-16,0 5 1 16,0-8 1-16,4-3-1 15,-1-5 1-15,8-5-1 16,3-1 0-16,0-4-1 16,4 5 1-16,-4 5-1 15,0 5 0-15,0 8-1 16,-3 3 1-16,0 2-3 15,-4 4 0-15,3 4-4 16,5-2 0-16,6-8-6 16,11-3 1-16</inkml:trace>
  <inkml:trace contextRef="#ctx1" brushRef="#br0" timeOffset="48145.9779">17773 6649 33 0,'-18'19'16'0,"-10"70"-14"0,21-65 24 0,0 16-23 16,0 5 0-16,3 0 4 15,1-8 0-15,-1-8-8 16,1-8 1-16,3-8 5 16,0-13 1-16,0-15-3 15,3-15 1-15,4-9-3 16,4-9 1-16,7-5-3 16,3 14 1-16,3 2-2 15,5 2 1-15,-5 11-1 16,8 1 0-16,3 7-1 15,4 10 1-15,-4 6 0 16,1-2 0-16,-4 4 1 16,-4 4 1-16,-4 7 0 15,1 3 0-15,-4 2 1 16,0 1 0-16,-3-1 0 16,-4 3 0-16,-3-5 0 0,-1-5 1 15,-3 2-1-15,-3-10 0 16,-1-1-1-16,1 4 1 15,3-6 0-15,7-8 0 16,7 0-1-16,8-5 0 16,2-1 0-16,1 6 0 15,3-2 0-15,4 5 0 16,0-1-3-16,-4 4 1 16,1 2-2-16,-5 0 0 15,1 0-3-15,-4 0 1 0,0-3-4 16,1-2 1-16,-1-6-3 15,0-5 1-15</inkml:trace>
  <inkml:trace contextRef="#ctx1" brushRef="#br0" timeOffset="48492.6305">19064 6107 39 0,'21'8'19'0,"-10"37"-22"16,-8-24 36-16,1 5-30 15,-1 22 1-15,1 2 2 16,3 3 0-16,-3-3-8 16,3 0 1-16,0-10 5 15,-4-5 0-15,-3-4-3 0,0-12 1 16,-7-6-3-16,-11-5 1 16,-6-13-3-16,-11 2 1 15,-11 3-1-15,-4 0 1 16,-3 8-1-16,11-3 0 15,10 14 2-15,11 13 1 16,14 10 1-16,18 13 1 16,10 1-1-16,11 2 0 15,10-7-3-15,18-9 0 16,7-16-6-16,3-12 1 16,1-12-7-16,-4-18 1 15</inkml:trace>
  <inkml:trace contextRef="#ctx1" brushRef="#br0" timeOffset="49528.1815">4378 8422 27 0,'-14'-14'13'0,"21"14"-12"0,-4 3 13 16,4 5-14-16,1 3 1 15,9 2 2-15,8 11 1 0,7-3-4 16,6 0 1-16,5-2 3 16,6-4 0-16,1-7 0 15,-1-13 0-15,-7-3-1 16,1-8 0-16,-8-5-2 16,-14-8 1-16,-7 0-3 15,0 2 1-15,-21 1-2 16,-7 2 1-16,-7 3-2 15,-7 13 1-15,-8-5-1 16,1 15 1-16,0 17 1 16,7 7 0-16,3 4 1 15,7 9 1-15,11 11 0 16,11 1 1-16,6-1 0 16,12-5 1-16,9-11-2 15,15-12 1-15,4-14-4 0,6-14 1 16,11-18-4-16,11-15 0 15,-8-12-6-15,1-1 0 16</inkml:trace>
  <inkml:trace contextRef="#ctx1" brushRef="#br0" timeOffset="49783.634">5408 7945 36 0,'-14'40'18'0,"25"82"-21"0,-8-90 31 0,-3 2-26 16,0 14 1-16,-3 5 1 15,3 7 1-15,0 1-6 16,7 0 0-16,3-5 3 16,1-9 1-16,-1-12-4 15,1-9 1-15,0-5-4 16,3-13 0-16,-7-2-5 15,3-14 0-15,4-3-3 16,4-5 0-16</inkml:trace>
  <inkml:trace contextRef="#ctx1" brushRef="#br0" timeOffset="50293.7564">5846 8644 35 0,'45'26'17'0,"8"-4"-19"0,-39-22 33 16,4-3-29-1,0-8 0-15,-1-5 1 0,-3-7 1 16,1-12-5-16,-5 4 0 16,-3-4 3-16,-3-2 0 15,-4-3-1-15,0 9 0 16,-4 7-1-16,-3 0 1 16,0-2-2-16,0 4 1 15,3-1-1-15,8 9 0 16,0 1 0-16,6 3 1 15,11 4-1-15,11 4 0 16,7 2 1-16,3 0 0 16,1 0 1-16,6 0 0 0,0-8-1 15,-3 5 1-15,4-2 1 16,-15-6 0-16,-7 3-1 16,-3-5 1-16,-11 0-2 15,-4 5 1-15,-10-3-1 16,-10 6 0-16,-11 0-2 15,-8 5 0-15,1 8 0 16,4 10 1-16,-5 3 1 16,12-2 1-16,6 10 0 15,8 5 1-15,6 6 1 16,11-3 0-16,14 0-1 16,4-3 1-16,3-12-2 15,1-12 0-15,3-7-3 16,3-3 0-16,-3-8-4 15,3-3 1-15,-3-5-7 0,-4 1 0 16,-3-1-2-16,7-3 1 16</inkml:trace>
  <inkml:trace contextRef="#ctx1" brushRef="#br0" timeOffset="57409.9479">6082 9385 26 0,'7'18'13'0,"18"1"-12"16,-15-17 25-16,4-2-23 16,4 0 0-16,3-5 0 0,0-5 1 15,0-6-5-15,-6 0 0 16,-1 0 2-16,-7-3 0 16,-4 1-2-16,-3-1 0 15,-7 1-1-15,-7 5 1 16,-4 10-1-16,-6 6 0 15,-1 10 3-15,0 8 0 16,1 3 1-16,3 5 1 16,3 11 1-16,7-1 1 15,8 9 0-15,-1-6 0 0,11 1-2 16,11-9 1-16,10-10-2 16,7-11 1-16,8-16-4 15,6-10 0-15,4-5-4 16,0-6 0-16,-7-3-5 15,-4 6 1-15,-10 8-5 16,-18 0 0-16</inkml:trace>
  <inkml:trace contextRef="#ctx1" brushRef="#br0" timeOffset="59586.6445">5401 9509 26 0,'-18'0'13'0,"15"19"-8"15,6-9 13-15,4 3-15 16,4 11 0-16,0 8 2 15,-1 8 0-15,1 5-6 16,3-6 1-16,-4 1 4 16,-2-6 0-16,-1 4-1 15,0-20 0-15,-4-10-1 16,-3-8 0-16,0-8-2 0,-3-18 1 16,3-19 0-16,0-3 0 15,0-2-1-15,0-14 0 16,7 9-1-16,0-6 1 15,3 5-1-15,8 6 1 16,3 10-2-16,7 6 1 16,8 2-4-16,-1 6 0 15,4 10-4-15,7 0 0 16,3 16-3-16,0 0 1 16</inkml:trace>
  <inkml:trace contextRef="#ctx1" brushRef="#br0" timeOffset="60217.3271">6833 9282 23 0,'-31'15'11'0,"-22"44"-9"0,39-49 19 0,-4 6-18 15,0 5 1-15,4 8 1 16,4-2 1-16,6-1-8 16,4-5 1-16,7-2 5 15,11-8 0-15,6-11-2 16,5-11 1-16,2-5-2 16,-2-2 0-16,2 2-1 15,-2 0 1-15,-5-3-1 16,1 6 1-16,-7 8-2 15,-1 5 1-15,1 5-1 16,-4 11 1-16,0 8-1 16,0 0 0-16,-3-3-4 15,3-3 1-15,0-4-6 16,4-12 1-16,-1-4-2 16,1-12 1-16</inkml:trace>
  <inkml:trace contextRef="#ctx1" brushRef="#br0" timeOffset="60577.7066">7444 8816 34 0,'10'37'17'0,"8"24"-20"0,-15-32 35 15,1 13-29-15,-1 11 1 16,4 8 3-16,-3-3 0 0,0-2-8 15,-1-3 0-15,1-11 5 16,-4-8 0-16,3-10-3 16,-6-8 1-16,-1-8-5 15,-7 0 0-15,-3-13-1 16,-7-3 0-16,-7-3-1 16,-11 9 0-16,0 4 2 15,4 9 1-15,3-6 1 16,4 11 1-16,10 10 1 15,8 9 1-15,6-1-1 16,15 3 1-16,14-2-4 16,10-12 1-16,14-7-5 15,18-18 0-15,7-14-5 16,8-3 0-16</inkml:trace>
  <inkml:trace contextRef="#ctx1" brushRef="#br0" timeOffset="61809.17">7980 9422 16 0,'-7'2'8'0,"7"-2"1"15,0 0 7-15,7 0-12 16,0 0 0-16,3 0 2 16,5 0 1-16,6 3-9 15,0 2 1-15,11-2 5 16,-4 0 0-16,0-3-4 15,-3-3 1-15,-1 0-4 0,1-2 0 16,3 2-5-16,1-2 0 16,-5 5-2-16,1-2 1 15</inkml:trace>
  <inkml:trace contextRef="#ctx1" brushRef="#br0" timeOffset="62468.6841">9306 8385 24 0,'-35'-19'12'0,"3"19"-15"0,18 3 23 0,-7 5-16 16,-4 8 0-16,-3 10 2 15,-4 14 1-15,4 10-8 16,3 16 1-16,4 3 7 16,7 10 1-16,11 11-2 15,6 8 0-15,8 3-1 16,3-11 0-16,7-11-2 15,7-5 1-15,7-10-3 16,8-14 0-16,-8-16-5 16,4-13 1-16,3-13-5 15,1-8 1-15,-1 0-5 16,0-5 0-16,-10 2-3 16,-11-2 1-16</inkml:trace>
  <inkml:trace contextRef="#ctx1" brushRef="#br0" timeOffset="63490.7643">9874 8893 21 0,'-3'-8'10'0,"6"2"-9"15,1 9 16-15,-1 5-15 16,-3 5 1-16,4 16 2 16,3 3 1-16,0 8-7 15,7 7 0-15,-3 1 5 16,-1 0 1-16,-3-3-2 15,-3 2 1-15,-1-4-2 16,-3-17 1-16,0-2-1 0,0-6 1 16,-3-2-1-16,-1-5 0 15,1-6-1-15,-1-15 0 16,1-9-1-16,-4-13 0 16,0-15-1-16,-4-14 1 15,0-8-2-15,8-5 1 16,3-3-1-16,0-7 1 15,3 2 0-15,4 10 0 16,11 11 0-16,7 14 0 16,3 7 0-16,7 11 0 15,1 10-1-15,-1 14 0 16,-7 10-2-16,0 9 1 0,-7 4-6 16,-10 6 1-16,-11 10-2 15,-11-5 1-15</inkml:trace>
  <inkml:trace contextRef="#ctx1" brushRef="#br0" timeOffset="63701.014">9723 8967 33 0,'21'13'16'0,"21"-5"-22"16,-24-8 33-16,3-3-27 15,0 1 0-15,7-4 0 16,4-2 0-16,7 3-2 16,0 2 0-16,-1 3-3 15,-2 0 1-15,-5 3-5 0,1 2 1 16</inkml:trace>
  <inkml:trace contextRef="#ctx1" brushRef="#br0" timeOffset="64137.0722">10446 8985 21 0,'-4'-2'10'0,"-17"17"-8"0,7-12 14 0,-4 5-12 16,-3-3 0-16,-4 9 4 15,1 7 0-15,3 3-9 16,3 5 0-16,0 2 7 16,8-1 0-16,3-7-2 15,7 4 1-15,3-6-2 16,8-8 0-16,3-8-1 16,4-5 0-16,-1-10-2 15,4-11 0-15,0-3-1 16,1-3 1-16,-5 4-2 15,-6 4 1-15,3 6-1 16,-3 5 1-16,-1 19 0 16,-3 2 1-16,0 5 1 15,-3 3 0-15,3 6-1 0,-4-6 0 16,1 0-2-16,-1-5 1 16,4-3-5-16,1-5 1 15,2-2-5-15,4-12 0 16,4-4-2-16,3-9 0 15</inkml:trace>
  <inkml:trace contextRef="#ctx1" brushRef="#br0" timeOffset="64348.9418">10668 9073 42 0,'-25'45'21'0,"8"26"-29"0,17-55 44 0,0 2-36 16,0 1 0-16,3-6 0 15,8-2 1-15,3-9-2 16,4-4 0-16,3-12-2 16,3-15 1-16,8-5-4 15,0-6 1-15,0-2-4 16,-1-3 0-16,-6 0-1 16,-4 3 0-16</inkml:trace>
  <inkml:trace contextRef="#ctx1" brushRef="#br0" timeOffset="64512.5656">10933 8631 30 0,'0'18'15'0,"0"56"-15"16,3-50 30-16,1 8-28 15,-1 13 1-15,1 5 1 16,3 14 1-16,0 2-6 0,0-3 0 16,0-7 1-16,0-1 0 15,-4-15-6-15,1-11 1 16,0-18-7-16,-8 2 1 15</inkml:trace>
  <inkml:trace contextRef="#ctx1" brushRef="#br0" timeOffset="64798.0308">10985 8993 30 0,'8'21'15'0,"30"32"-13"0,-27-39 24 0,3 4-22 15,11 3 1-15,-1 3 1 16,5-11 1-16,-1-2-9 16,0-11 1-16,0-3 5 15,-7-15 1-15,1-1-5 16,-8-7 1-16,-4 2-2 16,-3-3 1-16,-7 6-4 15,-7 3 1-15,-7 4-3 16,-3 4 1-16,-1 10-1 15,4 5 0-15,3 3-4 16,4 0 0-16,4 11 0 16,3-4 1-16</inkml:trace>
  <inkml:trace contextRef="#ctx1" brushRef="#br0" timeOffset="65025.3306">11536 9208 31 0,'3'7'15'0,"-3"-9"-13"0,-3-9 32 16,-1-5-30-16,1-13 0 16,-1 0 2-16,4-5 0 15,4-6-8-15,-4 3 0 16,7 5 4-16,0 8 0 16,3-2-4-16,5 5 0 15,-1 5-5-15,0 11 1 0,0-6-4 16,4 11 0-16,-1 3-2 15,1 5 0-15</inkml:trace>
  <inkml:trace contextRef="#ctx1" brushRef="#br0" timeOffset="65503.2739">12100 9009 40 0,'14'-11'20'0,"29"22"-25"0,-26-8 41 0,5-1-35 16,2-2 0-16,4 0 0 15,1 0 1-15,-1-2-4 16,-3-6 0-16,-1 2-2 16,-6-4 1-16,-4 5-5 15,-7 2 1-15,-7 6-5 16,-14 10 0-16</inkml:trace>
  <inkml:trace contextRef="#ctx1" brushRef="#br0" timeOffset="65683.4681">12058 9340 38 0,'3'16'19'0,"33"-11"-22"0,-22-5 35 16,7-3-31-16,11-2 1 15,7-6 0-15,3 4 0 16,11-7-4-16,3 1 1 15,-3 2-1-15,0-2 0 16,-14 0-7-16,-7 8 1 16,-1 7-4-16,-6-2 1 15</inkml:trace>
  <inkml:trace contextRef="#ctx1" brushRef="#br0" timeOffset="70215.0437">12996 8411 20 0,'-7'-21'10'0,"0"-8"-6"0,11 24 13 16,-4-1-16-16,0 6 1 16,0 0 1-16,0 3 0 15,0 5-3-15,0 5 0 0,0 6 3 16,3 10 1-16,4 10-1 16,-3 9 1-16,3 5-1 15,0 5 0-15,-4-2-1 16,-3-1 1-16,4 6-2 15,-4-8 1-15,4 0-1 16,-1 0 0-16,-3-11-1 16,0-7 1-16,0-12-1 15,0-4 1-15,0-6-1 16,0-8 0-16,-3-5 0 16,-1 0 0-16,4-5-1 15,-4 0 1-15,1-3-1 16,-1 3 1-16,1-1-1 15,3-2 1-15,-4 6-1 16,1 2 1-16,3 0-1 16,-4 0 1-16,4 0-1 15,4 2 1-15,-4 1 0 0,0 5 0 16,0-5-1-16,0 2 1 16,0 3 0-16,3 2 1 15,-3 4-1-15,0-1 0 16,4 0 0-16,-1-2 0 15,1 5 0-15,-4-3 1 16,0 0-1-16,3-5 0 16,-3 3 0-16,-3-3 1 15,3-1-1-15,-4-1 1 0,4 4-1 16,-3-7 0 0,3 0 0-16,0-3 1 0,0 2-1 15,-4 6 0-15,4-5 0 16,0-3 0-16,0 0-1 15,0 2 1-15,0-2 0 16,0 0 0-16,0 3 0 16,4 0 0-16,-4-3 0 15,0 0 0-15,0 5 0 16,0-2 0-16,0-3 0 16,0 5 0-16,3-2 0 15,-3-1 1-15,0-2-2 16,0 6 1-16,0-6 0 15,0 0 0-15,0 2 0 16,-3 1 0-16,3-3 0 16,0 3 0-16,0-3 0 0,0 0 0 15,0 0 0 1,0 2 1-16,0-2-1 0,0 0 0 16,0 0 0-16,0 0 0 15,3 5 0-15,-3-5 0 16,0 0 0-16,0 0 0 15,0 0 0-15,0 0 0 16,0 0-1-16,0 0 1 16,0 0 0-16,0 0 0 15,0 0 0-15,0 0 1 16,0 0-1-16,0-7 0 16,4 1 0-16,-4-2 0 0,3 3 0 15,-3-3 0-15,4-5-1 16,0 0 1-16,-1-3-1 15,-3 0 1-15,4-3-1 16,-1 1 1-16,4-1-1 16,4 1 0-16,-1 2 0 15,1 3 0-15,3-3 0 16,0 8 0-16,0-3 0 16,0 6 1-16,0 5 0 15,-6 5 0-15,2 6-1 16,-3 7 1-16,4 4 0 15,-4 4 0-15,0-5-2 16,-4 3 1-16,1 2-2 16,-1-2 0-16,-3-5-2 15,0-1 1-15,4 3-5 16,0-13 1-16,-4 3-1 0,7-6 1 16</inkml:trace>
  <inkml:trace contextRef="#ctx1" brushRef="#br0" timeOffset="70382.4494">13303 9022 23 0,'18'-13'11'0,"14"16"-16"0,-25-3 23 16,7 5-18-16,3 6 0 16,-2-1 1-16,2 11 0 15,-3-2-3-15,-3-3 1 0,-1 2-5 16,-2 1 1-16</inkml:trace>
  <inkml:trace contextRef="#ctx1" brushRef="#br0" timeOffset="70606.3449">13501 8919 25 0,'0'-37'12'0,"-7"32"-11"15,7 5 20-15,0-8-19 16,0 0 0-16,0-5 0 16,0 5 1-16,3-3-5 15,1 6 0-15,3-3 0 16,3 8 1-16,5 3-7 0,-1 5 0 16,0-1 0-16,0 7 0 15</inkml:trace>
  <inkml:trace contextRef="#ctx1" brushRef="#br0" timeOffset="70937.5297">13645 9001 31 0,'-21'27'15'0,"4"18"-15"0,17-32 33 0,0 0-31 15,3 3 0-15,1 0 1 16,3-3 0-16,3-2-4 15,4-9 0-15,8-7 2 16,-1-8 0-16,0-3-1 16,4 0 0-16,-1 5 0 15,-3 9 0-15,-6 7 0 16,-5 11 1-16,-6 5 0 16,-4 8 0-16,-4 3 0 15,-6 5 0-15,-1-3-1 16,-3 1 0-16,0-11-2 15,0-1 0-15,0-4-4 16,3-6 1-16,0-5-5 16,4 0 1-16,4-13-3 15,3-11 1-15</inkml:trace>
  <inkml:trace contextRef="#ctx1" brushRef="#br0" timeOffset="71702.3143">13903 8707 30 0,'11'-23'15'0,"-8"65"-14"0,-3-26 30 15,0 8-27-15,-3 2 1 16,-1 6 5-16,0 8 0 16,1-1-11-16,-1 12 0 15,1-4 8-15,3-5 1 16,0-7-3-16,3-14 0 0,4-8-3 15,1-13 1-15,9-10-2 16,-3-4 0-16,4-4-1 16,0 2 0-16,-1 0-1 15,1 8 1-15,-4 0-1 16,0 8 0-16,0 8-1 16,-3 0 1-16,-4 8-3 15,0 3 0-15,-4 4-3 16,1-4 1-16,-1-1-3 15,1-2 0-15,3 0-1 16,0-8 0-16,0-3 2 16,0-5 1-16,0 0 3 15,-3-5 1-15,-1 5 3 16,4-3 1-16,4 1 3 16,7-1 1-16,-1 1 1 15,4 2 0-15,1-6 1 0,-1 1 1 16,3 2-2-16,-2-10 0 31,-8-5-2-31,-7-1 0 16,-4 3-2-16,-6 3 0 15,-1 2-1-15,-3 3 0 16,4 3-2-16,-1 2 1 16,-3 3-1-16,4 6 1 15,3 7-1-15,0 3 1 16,7 2-1-16,3 1 1 0,4-3 0 15,7-8 0-15,4 0 0 16,3-8 0-16,8-8 0 16,-8-8 0-16,-3-3 0 15,-4 1 0-15,-4-6 0 16,-3-5 0-16,-3-3-1 16,-4 6 1-16,0-1-1 15,-3-2 1-15,-1 3-1 16,1-1 0-16,-1 9-2 15,1 2 1-15,3 0-2 16,3 5 0-16,1 1-4 16,0 7 1-16,3 3-4 15,3 0 0-15,1 3 0 16,-4-3 0-16</inkml:trace>
  <inkml:trace contextRef="#ctx1" brushRef="#br0" timeOffset="71944.7008">14908 8446 46 0,'0'13'23'0,"0"24"-26"0,0-21 52 16,0 13-45-16,4 5 0 16,-1 3 2-16,1 11 0 15,3-3-9-15,0-6 1 16,0 6 3-16,0-2 1 15,4-1-7-15,-1-13 0 0,1 3-5 16,0-13 1-16,-1-4-7 16,-3-4 1-16,-3-8-1 15,-8-3 1-15</inkml:trace>
  <inkml:trace contextRef="#ctx1" brushRef="#br0" timeOffset="72125.041">14760 8866 54 0,'0'0'27'0,"28"27"-39"16,-17-25 59-16,0 4-47 15,-1-4 0-15,4-2-2 16,0-2 1-16,8-6-3 16,-1 0 0-16,3-3-5 15,5-10 0-15,-1 0-6 16,-10-3 1-16</inkml:trace>
  <inkml:trace contextRef="#ctx1" brushRef="#br0" timeOffset="72331.3709">15300 8416 58 0,'42'64'29'0,"-6"52"-39"0,-29-87 58 0,-4 11-48 15,-3 5 0 1,-3 11-4-16,-11 7 1 0,-8 19-1 16,-2 3 1-16,-5-3-8 15,-2-8 0-15,-1 5-5 16,-3-10 1-16</inkml:trace>
  <inkml:trace contextRef="#ctx1" brushRef="#br0" timeOffset="78863.9845">2977 9689 19 0,'7'-29'9'0,"11"-11"-3"16,-11 35 9-16,4 5-13 15,-1 8 0-15,1 5 3 16,7 6 0-16,6 10-5 16,1 3 0-16,0 10 5 15,-4 5 0-15,-4 1-1 16,5 0 1-16,-5-1-2 16,1 1 1-16,-4-6-1 15,-3-2 0-15,-4-14 0 16,-4-2 0-16,-6-16-2 0,-1-5 1 15,-3-11-2-15,-11-13 0 16,4-8-2-16,-3-8 1 16,-4-11-1-16,-1-8 0 15,8-15 0-15,11 0 0 16,10-1 1-16,7 6 1 16,7 16 0-16,4 10 1 15,-4 6 1-15,4 7 0 16,-1 6 1-16,-3 10 0 15,-6 17-1-15,-5 7 0 16,-6 8-2-16,-4 6 0 0,-4 7-3 16,-3-2 0-16,7-3-4 15,-3-3 1-15,-1 1-2 16,4-14 1-16,-7-5-2 16,7-8 0-16,0-8-2 15,0-8 1-15</inkml:trace>
  <inkml:trace contextRef="#ctx1" brushRef="#br0" timeOffset="79299.608">3418 9602 27 0,'50'5'13'0,"24"0"-8"16,-56-5 25-16,10 0-27 15,0 3 0-15,4-6 2 16,-4 3 0-16,-7 0-6 16,-3-5 0-16,-4-6 4 15,-7 4 1-15,-14-7-3 16,3 6 1-16,-17 0-2 15,4 8 1-15,-1 3-2 0,0 8 0 16,4-3-1-16,-4 7 1 16,8 12 0-16,3-6 0 15,7 6-1-15,3-1 0 16,8 0 0-16,10-4 1 16,-3-7-1-16,14 4 0 15,-11-3 0-15,7-6 1 16,-3-4 0-16,-1-1 0 15,-10 0 2-15,1 1 0 16,-5-6 0-16,-3-11 1 16,-3-5-1-16,-1-5 1 0,-3-11 0 15,-3 1 0-15,-4-7-1 16,3 1 1-16,1-2-2 16,3 4 1-16,3 4-2 15,1 1 0-15,3 9-2 16,-4 5 0-16,8 1-3 15,-1 1 1-15,1 6-3 16,3 3 0-16,7 5-2 16,0-3 0-16</inkml:trace>
  <inkml:trace contextRef="#ctx1" brushRef="#br0" timeOffset="79615.7696">4085 9483 26 0,'-7'13'13'0,"14"35"-9"15,-7-35 24-15,0 0-24 0,0 11 1 16,0 5 4 0,0 3 0-16,0-3-11 0,0-8 1 15,0-5 6-15,0-11 1 16,0-5-2-16,0-13 0 16,-7-6-3-16,4-10 1 15,3-10-2-15,-7-1 0 16,7-8-1-16,7-5 1 15,-4 0-3-15,8 3 1 16,-1 5-2-16,4 5 1 16,8 1-1-16,-8 18 0 15,3 2-1-15,1 14 0 0,-7 13-2 16,-1 10 1-16,-10 6-3 16,0 5 0-16,0 0-1 15,-10 6 0-15</inkml:trace>
  <inkml:trace contextRef="#ctx1" brushRef="#br0" timeOffset="80545.6988">4068 9671 26 0,'-4'18'13'0,"25"-18"-17"15,-17-11 24-15,3 6-20 16,3-8 1-16,8 0 0 16,-4 5 0-16,4-5-2 15,-1 2 1-15,5 3 1 16,-1 5 0-16,-4 3 1 15,4 8 0-15,1 8 1 16,-1 0 0-16,-4 5 2 16,1 3 0-16,-4-16 0 0,-3 3 1 15,-4-6-2-15,0-5 1 16,-4-5-2-16,4-11 1 16,-3 0-4-16,-4 0 0 15,0 0-3-15,0 8 1 16,0-2-4-16,0-1 1 15,0 6-2-15,0 5 1 16,4 0 1-16,-4 2 0 16,14 12 2-16,-4 4 1 15,1 9 3-15,-4-4 0 16,7 6 3-16,-3-5 0 0,-1 3 1 16,-3-6 1-16,4-5-1 15,-11 0 1-15,3-11-2 16,-3-5 1-16,0-5-3 15,0-14 0-15,0-7-2 16,4-1 0-16,-1-2-1 16,4 3 0-16,0 10-1 15,1-3 0-15,-1 11 0 16,3-2 0-16,-10 2 1 16,7 0 0-16,-3 8 2 15,3 5 0-15,-4 3 0 16,4 8 1-16,4 0 0 15,-7 0 0-15,3 0 0 16,3-1 1-16,-6 1-1 16,3-5 1-16,0 2-1 0,0 0 0 15,-4-5 0-15,1 3 1 16,3-6-1-16,-7 3 1 16,0-5-2-16,0-6 1 15,0-5-3-15,-7-8 1 16,3-2-1-16,4-9 0 15,0 1-1-15,4 5 0 16,3 2 0-16,4 6 0 16,-8 5 1-16,8 0 1 15,-1 16 0-15,1 5 0 16,-4 14 0-16,0 2 1 0,-7 5-3 16,3 6 1-16,5 0-5 15,-8-11 1-15,10-3-5 16,1-7 1-16,6-3-3 15,4-14 1-15,-3-12 0 16,3-1 0-16,0-5 7 16,4-5 0-16,-7 2 8 15,3-2 0-15,4 5 6 16,3 8 1-16,4 1 3 16,-1 4 0-16,8 3-3 15,-11 3 1-15,4-1-8 16,0 3 0-16,3 3-15 15,11 24 0-15,0-16-5 16,-18-3 0-16</inkml:trace>
  <inkml:trace contextRef="#ctx1" brushRef="#br0" timeOffset="84117.6645">20408 5538 35 0,'-25'2'17'0,"18"-4"-17"15,7 2 18-15,7 0-19 16,4 0 1-16,7 2-2 16,3 9 0-16,11 13 2 15,-4 2 1-15,0 32-2 16,-3 11 1-16,-4 8 0 15,-3 8 1-15,-4 20 0 16,-7 4 1-16,-4 5 0 0,4-11 0 16,0-3-1-16,4-12 0 15,3-4-1-15,11-9 0 16,10-20-2-16,4-15 0 16,10-11-4-16,11-13 1 15,7-8-5-15,11-11 1 16</inkml:trace>
  <inkml:trace contextRef="#ctx1" brushRef="#br0" timeOffset="85349.7169">21474 6194 23 0,'3'21'11'0,"8"53"-10"16,-8-45 17-16,4 11-17 15,-7 10 1-15,0 0 2 16,-3 6 0-16,-1 5-4 16,1-8 0-16,-1 0 3 15,1-8 0-15,3-14 0 16,-4-20 1-16,1-6-3 15,-1-18 1-15,1-11-2 16,3-10 0-16,-4-8 0 16,0-14 0-16,1-18-1 15,-1 5 0-15,1 0 0 0,-1 3 1 16,4 16-1-16,0 0 1 16,4 10-1-16,-1 6 1 15,4 4 0-15,1 7 0 16,-1-1 0-16,0 5 0 15,0 9 0-15,0-6 1 16,0 3 0-16,3 2 0 16,1 3 0-16,3-2 0 15,4 2-2-15,3 0 1 0,0 8-5 16,0 8 0-16,-3 2-5 16,-4 14 1-16</inkml:trace>
  <inkml:trace contextRef="#ctx1" brushRef="#br0" timeOffset="85532.5047">21297 6580 45 0,'0'-34'22'0,"57"34"-35"16,-40-5 42-16,11 2-38 15,11-5 0-15,11 0-11 16,3-3 0-16</inkml:trace>
  <inkml:trace contextRef="#ctx1" brushRef="#br0" timeOffset="85935.3471">21629 6665 36 0,'-32'13'18'0,"25"8"-24"0,14-18 29 15,4 2-26-15,10-2 0 0,7-1 0 16,0-2 0-16,4 0 4 16,3 0 0-16,-3 0-3 15,0 0 0-15,-4 0 0 16,-3-2 1-16,-4-1-2 15,-4-2 1-15,1 0-4 16,-4-3 1-16,7 0-2 16,-6 2 1-16,-1-4 5 31,21-22 1-31,-67 67 3 16,29-20 0-16,-1 12 4 15,1-1 0-15,-4 3 2 16,3-2 0-16,4-3-5 15,0-8 0-15,7-3-5 16,4-13 1-16,6-11-7 16,11-7 0-16,15-11-2 15,-1-1 0-15</inkml:trace>
  <inkml:trace contextRef="#ctx1" brushRef="#br0" timeOffset="86131.4165">22306 6125 40 0,'-21'24'20'0,"10"79"-31"0,11-66 41 15,0 11-31-15,4 5 0 0,3-3-4 16,4 3 1-16,-1 2 2 16,1-4 0-16,-1-9-6 15,4-10 1-15,-3-14-2 16,0-12 0-16</inkml:trace>
  <inkml:trace contextRef="#ctx1" brushRef="#br0" timeOffset="86415.5666">22338 6580 17 0,'-21'-39'8'0,"10"12"-4"15,11 22 14-15,0-6-17 16,0 6 1-16,4 0 0 16,3-3 0-16,3 5-3 15,4 3 0-15,1 5 2 16,6 3 0-16,3 0-1 15,1 8 1-15,3 3 0 16,-3 10 1-16,0-13 0 16,3 2 0-16,4-2 0 15,3-5 0-15,0-6 0 16,-3-3 0-16,-4 1-2 0,-7-6 1 16,-7-4-1-16,-6-4 0 15,-5-2-1-15,-6-3 1 16,-5 5-3-16,-2 1 1 15,-1 2-4-15,4 2 0 16,0 6-3-16,7 6 1 16</inkml:trace>
  <inkml:trace contextRef="#ctx1" brushRef="#br0" timeOffset="86610.3513">22864 6660 22 0,'21'8'11'0,"-21"23"-8"0,0-23 19 0,0-3-19 16,0-2 1-16,0-3 1 15,-4-5 0-15,4-11-7 16,0 0 0-16,11-16 4 16,10-2 1-16,14-3-3 15,-3-8 0-15,7 8-3 16,7 0 0-16,7 8-3 16,3 5 1-16,0 0-5 15,4 16 1-15</inkml:trace>
  <inkml:trace contextRef="#ctx1" brushRef="#br0" timeOffset="86806.9039">23671 6559 47 0,'0'-11'23'0,"29"4"-36"0,-12 7 49 15,8 0-44-15,10 0 1 16,0 0-10-16,-3-3 1 16,0 3 16-16,-4 3 1 15</inkml:trace>
  <inkml:trace contextRef="#ctx1" brushRef="#br0" timeOffset="86970.7705">23671 6795 43 0,'4'-11'21'0,"35"24"-31"0,-22-10 43 0,15-3-36 15,10 0 0-15,1 0-9 16,10-3 1-16,10-2 7 16,-6-8 1-16</inkml:trace>
  <inkml:trace contextRef="#ctx1" brushRef="#br0" timeOffset="87377.8062">24493 6456 46 0,'-42'26'23'0,"-18"64"-30"0,46-74 44 16,-4 11-39-16,4 7 1 15,4 0-1-15,10-7 0 16,7-9 3-16,7-4 0 0,10-12-2 16,5-10 1-16,-1-2 0 15,7-9 0-15,0 6 0 16,4-3 1-16,-7-2-2 15,0 2 1-15,-4 5-2 16,-3 8 1-16,-4 6 0 16,-4 2 0-16,-2 9-1 15,-1 9 1-15,-4 1-1 16,4 3 0-16,1-1-2 16,2 6 1-16,4-6-3 15,4-7 0-15,3-3-4 16,8-24 0-16</inkml:trace>
  <inkml:trace contextRef="#ctx1" brushRef="#br0" timeOffset="87585.6806">25128 6173 36 0,'-10'-13'18'0,"17"63"-24"16,-4-24 34-16,4 17-29 0,0 7 1 15,-7 11-2-15,4-3 1 16,-4 8 1-16,0 11 0 16,4 0-2-16,3 5 0 15,3-11-3-15,8-8 1 16,-1-15-5-16,8-14 1 16</inkml:trace>
  <inkml:trace contextRef="#ctx1" brushRef="#br0" timeOffset="87796.6871">25284 6104 46 0,'-11'11'23'0,"15"108"-33"15,-1-69 45-15,8 8-40 16,-1 6 0-16,4 10-7 15,4 13 1-15,0 3 9 16,-4-3 0-16,0-10-10 16,-4-6 1-16</inkml:trace>
  <inkml:trace contextRef="#ctx1" brushRef="#br0" timeOffset="88142.0251">25569 5575 40 0,'4'-43'20'0,"63"99"-23"16,-32-27 42 0,50 125-35-1,-11 25 0-15,-21-7 0 16,-25 16 0-16,-28 8-7 16,-21-11 1-16,-25 6 0 15,-21-6 1-15,-18-21-7 16,-13-8 0-16,-19-2-6 15,-20-6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8:50:59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14203 7123 29 0,'28'-40'14'0,"7"-8"-9"16,-28 35 15-16,4-3-20 0,0-5 0 15,3-3 0-15,0-5 1 16,0 0-2-16,4-3 0 16,-4-2 1-16,-4 5 0 15,-6-3 0-15,-4 3 0 16,-7 10 0-16,-7 1 1 15,-11 2 0-15,-14 3 1 16,-10-3-2-16,-11 8 1 16,-11 3-1-16,-10 5 1 0,-11 0-1 15,-10-3 1-15,-7 3-1 16,-8-3 1-16,1 6-1 16,-8-3 1-16,-3 0-1 15,-7 0 1-15,4 3 0 16,-8-6 0-16,4 0-1 15,-3 6 1-15,-1-3-1 16,0-3 0-16,1 3 0 16,-4 0 0-16,-4 0 0 15,4-2 1-15,-11-1-1 16,8 3 0-16,-15-3 0 16,-3 3 1-16,-1 3-1 15,-13 0 0-15,7-3 0 16,3 8 1-16,-7 5-1 15,7 3 1-15,0 5-1 16,11 5 1-16,3-4-1 16,15 1 0-16,-4 6 0 15,14 16 0-15,3 0 0 16,4-5 0-16,7-3 0 0,15 0 0 16,2 6 0-16,8-9 0 15,14-5 0-15,11 5 0 16,3-4 0-16,7 1 0 15,7-2-1-15,3 0 0 16,15 6 0-16,7 5 0 31,28 20 0-31,4-1 0 16,10-9 1-16,11-2 0 0,13-9-1 16,8-4 1-16,21 7 0 15,4-8 0-15,14 1 0 16,14-1 1-16,14-2-1 15,3-6 0-15,15-2 0 16,10-3 0-16,4-2 0 16,10-1 0-16,7 1 0 15,-3 5 0-15,10-11 0 16,-3 8 0-16,7 0 0 16,-11-5 0-16,1 3 0 15,6-3 0-15,-14-3 0 16,1-3 1-16,-1 9-1 15,-7-3 0-15,0-3 0 16,-3-2 0-16,10-1 0 16,-10-2 1-16,0-5-1 0,7-6 0 15,-8 0 0-15,-6-7 1 16,7-9 0-16,-8 3 0 16,1-5-1-16,-11-13 0 15,0-1 0-15,-11 1 1 16,-6 0-1-16,-4-6 1 15,-14 3-1-15,-15-3 1 16,-10-5 0-16,-3-5 0 16,-11-16 0-16,-11-3 1 15,-10 6 0-15,-7-1 1 16,-15 1-1-16,-6 7 1 16,-11-2-1-16,-11 2 0 0,-10-7-1 15,-3-1 0-15,-19 3-1 16,-6 1 1-16,-8 1-1 15,-10 1 0-15,-10 5 0 16,-1 14 0-16,-24 7 0 16,-4 5 0-16,-18 6-2 15,-6 16 1-15,-15 10-3 16,-10 14 1-16,10 26-5 16,-6 13 0-16,-1 21-6 15,25-34 1-15</inkml:trace>
  <inkml:trace contextRef="#ctx0" brushRef="#br0" timeOffset="33358.5691">17420 2770 26 0,'4'-34'13'0,"-1"-16"-4"0,4 36 14 16,-7-4-22-16,-7 7 0 15,0 1 0-15,-7 2 1 16,-4-3-3-16,-6 8 1 16,-12 1 0-16,-6 4 1 15,-7 4-1-15,-15 7 1 16,-13 3-1-16,-15 8 0 0,-17-3 0 16,-11 16 1-16,-14 3-1 15,-22 7 0-15,-13 17 0 16,-7-3 0-16,-8 10 0 15,-13 3 0-15,-1-5 0 16,18 0 1-16,18-6 0 16,21-10 1-16,24 0-5 15,26-3 1-15,27-7-7 16,32 2 1-16,29-16-3 16,13-24 1-16</inkml:trace>
  <inkml:trace contextRef="#ctx0" brushRef="#br0" timeOffset="35236.0811">18895 2545 29 0,'-21'-106'14'0,"52"9"-7"16,-17 70 14-16,11 3-20 15,3 6 0-15,4-1 0 16,7 9 0-16,0 7-1 15,-8 19 0-15,1 18 1 16,-7 35 1-16,-11 21-1 16,-14 26 0-16,-11 22 0 15,-17 0 0-15,-7 10 0 16,-4-13 0-16,4-14-1 16,3-17 0-16,7-25-1 15,4-23 1-15,7-22-1 16,7-23 0-16,7-27-1 0,11-27 0 15,17-15 1-15,18-8 1 16,10-11 0-16,18-7 1 16,14 7 1-16,4 16 1 15,0 16 0-15,-11 19 1 16,-14 23-1-16,-14 19 0 16,-14 16-2-16,-18 18 1 15,-25 3-3-15,-17 10 0 16,-7 1-1-16,-7-9 0 0,-8-12-1 15,5-12 1-15,-5-7 0 16,8-13 1-16,0-11-1 16,10-8 1-16,7-13-3 15,11-3 1-15,11-3-5 16,14-4 0-16,6-17-2 16,22 0 0-16</inkml:trace>
  <inkml:trace contextRef="#ctx0" brushRef="#br0" timeOffset="35476.3412">19985 3217 57 0,'-25'40'28'0,"32"8"-37"16,4-38 62-16,6 11-54 15,8 1 0-15,7-1-3 16,14-5 0-16,3-6 1 0,1-10 0 15,6-16-5-15,0-2 1 16,1-22-3-16,-4-10 1 16,-4-11 0-16,-7-16 1 15,-3-7-1-15,0 7 1 16,-4-16 0-16,1 9 0 16</inkml:trace>
  <inkml:trace contextRef="#ctx0" brushRef="#br0" timeOffset="35791.8637">21230 2334 37 0,'28'47'18'0,"46"96"-15"15,-56-93 39-15,0 19-38 16,3 34 0-16,0 14 0 16,0-9 1-16,7 3-9 15,-3-15 1-15,-4-1 2 16,-3-24 1-16,-4-20-4 15,-3-30 1-15,-8-16 0 16,1-29 0-16,-4-29 1 16,-4-39 0-16,4-22 2 15,11-24 0-15,13-20-1 16,15 7 1-16,7 11 0 16,7 18 0-16,3 8-1 15,-6 22 0-15,-1 15-2 16,-3 24 1-16,-7 18-4 15,-18 33 0-15,-24 36-6 0,-33 14 1 16</inkml:trace>
  <inkml:trace contextRef="#ctx0" brushRef="#br0" timeOffset="35972.0923">20980 3276 52 0,'-36'2'26'0,"43"11"-32"0,4-15 51 15,14-1-46-15,17-5 0 0,15-5-8 16,17-6 1-16,7-2 4 16,14-10 0-16,7-9-11 15,15-21 1 1</inkml:trace>
  <inkml:trace contextRef="#ctx0" brushRef="#br0" timeOffset="36286.0141">22394 2363 37 0,'4'-3'18'0,"24"53"-18"16,-17-21 31-16,3 9-30 16,-4 14 1-16,-6 15 0 15,-4 17 0-15,-4 19-3 16,-3 6 1-16,-7 2 1 16,0-13 0-16,3-19 0 15,4-15 0-15,0-6 0 16,4-29 1-16,3-18-1 15,7-22 1-15,7-29-1 16,0-39 0-16,11-24-1 0,0-16 0 16,-1-29-1-16,8-1 0 15,3 9-1-15,8 11 0 16,2-1 0-16,1 16 0 16,-3 24-1-16,-1 16 0 15,4 24-4-15,-4 18 1 16,-7 32-6-16,-10 21 1 15,-11 27 0-15,-14 0 1 0</inkml:trace>
  <inkml:trace contextRef="#ctx0" brushRef="#br0" timeOffset="36646.8934">22652 2813 45 0,'-14'-14'22'0,"28"14"-34"16,-4 3 51-16,12 0-38 15,9 7 0-15,5-2 0 16,13 5 0-16,11-2-2 16,0-8 1-16,11-3-1 15,-1-3 1-15,1-10-2 16,-8-6 1-16,-6 3-1 16,-8-13 1-16,-10-5-1 15,-15 2 1-15,-13-8 0 16,-14 9 1-16,-19 7 1 15,-16 11 0-15,-8 13 2 0,-4 13 0 16,-10 16 1-16,4 11 0 16,10 10-1-16,7 19 1 15,11 5-2-15,14-3 1 16,14 9-5-16,14-14 1 16,7-11-5-16,11-4 1 15,17-9-5-15,18-18 0 16,11-11-4-16,7-26 0 15</inkml:trace>
  <inkml:trace contextRef="#ctx0" brushRef="#br0" timeOffset="36885.8443">23918 3000 42 0,'-31'27'21'0,"-19"23"-27"15,40-37 40-15,-8 3-30 16,0-3 0-16,1-5 3 15,-1-2 0-15,0-17-8 16,4-21 0-16,7-10 6 16,14-21 0-16,18-4-3 15,14-4 1-15,14 2-5 16,14 0 1-16,7 8-7 16,10 17 0-16,12 17-6 15,-5 9 0-15,-2 4-2 16,-19 1 0-16</inkml:trace>
  <inkml:trace contextRef="#ctx0" brushRef="#br0" timeOffset="37909.7612">21163 2720 43 0,'4'-40'21'0,"77"24"-18"0,-42 22 22 0,10-6-26 15,22 16 0-15,17-1-10 16,11 20 1-16,-1 7 4 15,-6 3 1-15</inkml:trace>
  <inkml:trace contextRef="#ctx0" brushRef="#br0" timeOffset="38617.8094">13861 3971 19 0,'35'-21'9'0,"71"34"-26"0,-67-5 7 0</inkml:trace>
  <inkml:trace contextRef="#ctx0" brushRef="#br0" timeOffset="39393.9113">16351 3363 40 0,'-88'-66'20'0,"-11"-14"-19"0,64 59 21 15,-14 3-22-15,-22-6 0 16,-21-3-1-16,-14 1 0 16,-10 10 0-16,-14-2 1 15,-22-1-1-15,0 6 0 16,-14-3 0-16,-17 3 0 0,3 5 0 16,-3 0 1-16,-8 5 0 15,8 3 0 1,-100 32 0-1,36 8 1-15,25 7-1 16,28 3 0-16,14 11-2 16,11 8 0-16,17 11-1 15,18 4 1-15,18 11-1 16,17 1 0-16,18-6 0 16,14 13 0-16,17 0 1 15,15-2 1-15,17-11 0 16,15 5 1-16,14-8 1 15,20 6 1-15,29 2 0 16,25-2 1-16,10-14 1 16,32-8 0-16,21-2 0 15,15-19 0-15,31-7-1 16,7-14 1-16,25-11-2 16,-1-15 0-16,19 0-1 0,-11-14 0 15,-4-15-1-15,-3-9 1 16,-29-18 0-16,-10-10 0 15,-25-14 1-15,-24 6 0 16,-25-3 1-16,-28-14 0 16,-33-12 0-16,-23-3 0 15,-29 10-1-15,-25-2 0 16,-21 7-3-16,-21-2 0 0,-14 11-3 16,-11 8 0-16,1 18-5 15,6 21 1-15,4 21-6 16,10 3 0-16</inkml:trace>
  <inkml:trace contextRef="#ctx0" brushRef="#br0" timeOffset="39965.7623">15353 4895 31 0,'7'-58'15'0,"78"-30"-12"0,-43 54 23 16,25-6-26-16,18-15 1 16,24 2 0-16,22-3 0 0,20-10-2 15,15-8 1-15,21-11 0 16,7-10 1-16,7 5 0 15,11-8 0-15,-1-2 0 16,5-14 0-16,-12 3 1 16,1 2 0-16,3 1 1 15,-18-9 0-15,-3 4 0 16,0 7 0-16,-21 16-1 16,-3-8 1-16,-12 11-2 15,-10 10 1-15,-14 3-3 16,-14 0 1-16,-14 13-2 15,-7 11 0-15,-4 5-1 16,-10 8 0-16,-11 10-4 16,0 3 1-16,-11 6-5 15,-7 15 0-15,-17-2-1 16,-14-6 1-16</inkml:trace>
  <inkml:trace contextRef="#ctx0" brushRef="#br0" timeOffset="75906.8642">16711 13891 18 0,'0'-14'9'0,"7"-15"-3"0,-7 21 10 0,0-5-14 16,0-8 0-16,-3 2 2 16,-1-7 1-16,-3 7-5 15,-4-10 0-15,-3 6 3 16,-3 4 1-16,-4 6-2 16,-8 0 1-16,-2 10-1 15,-8 14 0-15,-11-1-1 16,-10 14 0-16,-7 16-1 15,0-6 1-15,0 8-1 16,4 6 1-16,13 2-1 16,5 8 1-16,2 9 0 15,11-9 0-15,8 5 1 16,10-7 0-16,7-6 0 16,3 8 1-16,4-15-1 15,11-6 1-15,13-13-1 16,8-11 1-16,10-13-1 15,11-6 0-15,7-9-1 0,7-12 0 16,-7-15-1-16,0-16 1 16,0 5-2-16,0-13 1 15,-7 2-2-15,-7 1 1 16,-11-9-1-16,-6 9 0 16,-8 2 0-16,-4 0 0 15,-3 21 0-15,-3 11 1 16,0 11 1-16,-4 15 0 15,3 8 2-15,1 24 0 16,-1 3 1-16,5 2 0 0,6 17 0 16,7-1 1-16,4 6-1 15,3 12 0-15,0-4-3 16,0-6 1-16,-6-2-4 16,-1-6 0-16,0-13-4 15,0 3 0-15,1-3-6 16,-5 0 0-16,-3-13-2 15,-6-9 1-15</inkml:trace>
  <inkml:trace contextRef="#ctx0" brushRef="#br0" timeOffset="77394.453">17879 14383 33 0,'-4'-16'16'0,"32"21"-18"0,-13 3 31 16,6 0-26-16,-4 5 0 16,1 6 2-16,0 13 1 0,-8 2-7 15,1 14 0-15,-8 2 4 16,-6 11 0-16,-15-8-3 16,-3 5 0-16,-4-8-5 15,-3-13 0-15,3-5-8 16,4-6 1-16</inkml:trace>
  <inkml:trace contextRef="#ctx0" brushRef="#br0" timeOffset="78624.8962">19269 13708 27 0,'-18'-18'13'0,"0"7"-4"0,15 6 15 0,-8-1-22 16,-10-7 0-16,-7 0 2 15,-4 5 0-15,-3-5-5 16,-4 2 0-16,-7 11 4 15,-3 0 0-15,-8 11-2 16,8 5 1-16,0 5-2 16,-1-3 1-16,4 3-1 15,4 6 0-15,3 2-1 16,7-8 1-16,8 11 0 16,6 8 0-16,11 5 0 15,11-6 1-15,6 12 0 16,11-4 1-16,1-7 0 15,6-11 0-15,7-3 0 16,4-7 0-16,3-14 0 16,1-5 0-16,-5-16-1 15,1-5 0-15,0-5 0 16,0-14 0-16,0-2-2 16,-1-14 1-16,-6 3-2 0,-4-2 1 15,-10-3-2-15,0 10 1 16,-8 3 0-16,-3 3 0 15,0 20 0-15,-7 7 1 16,0 15 2-16,4 10 0 16,-1 6 1-16,4 13 0 15,4 3 1-15,0 10 1 16,-1-5-1-16,4 13 1 0,4-2-1 16,7-6 1-16,6 1-2 15,5 7 1-15,2-8-2 16,1-2 1-16,7-6-2 15,-4-2 1-15,1-5-3 16,-4-6 0-16,-8-3-3 16,1-2 1-16,-7-5-2 15,-4-6 0-15,-3 6-3 16,-1-6 0-16,-3-5-3 16,0-5 0-16,4-14 0 15,-7-10 0-15</inkml:trace>
  <inkml:trace contextRef="#ctx0" brushRef="#br0" timeOffset="78998.2226">19819 13848 34 0,'-21'-18'17'0,"31"-6"-17"0,-2 13 34 0,6-4-28 15,3-4 0-15,4-15 4 16,4-11 0-16,7 2-12 15,3-2 0-15,-3-8 8 16,-4-2 1-16,4 5-4 16,-7 2 1-16,-4 0-5 15,0 1 1-15,-11 4-6 16,1-2 0-16,0 24-8 16,-1-3 0-16,-10 6-3 15,4-11 1-15</inkml:trace>
  <inkml:trace contextRef="#ctx0" brushRef="#br0" timeOffset="82707.0999">17512 13316 23 0,'-18'-13'11'0,"-10"-8"-4"16,21 13 11-16,-7 0-15 16,-7-2 1-16,0 2 1 15,-1 5 0-15,1 3-7 16,-4 5 1-16,-3 9 4 15,0-1 1-15,-7 13-2 16,-1 19 1-16,5 16-1 16,3 5 1-16,-1 22 0 0,1 2 1 15,7-1-1-15,7 9 0 16,10-13 0-16,4 2 0 16,7-18-1-16,7-8 1 15,4-8-2-15,7-11 1 16,3-13-1-16,7 6 0 15,1-25-3-15,2-7 1 16,5-3-4-16,-5-8 1 16,1-3-5-16,-3-7 1 0,-5 5-7 15,-2-11 0-15</inkml:trace>
  <inkml:trace contextRef="#ctx0" brushRef="#br0" timeOffset="83231.9355">17614 13727 23 0,'-14'26'11'0,"3"8"-5"0,8-18 12 16,-4 5-15-16,-4 3 1 16,-6 8 1-16,-1 2 0 15,-3-2-7-15,0 8 1 16,-4 2 4-16,4-5 1 15,-4-8-3-15,8-7 1 16,2-1-1-16,8-13 1 16,0-8-2-16,7-16 1 15,11-5-1-15,7-3 0 0,6-8-1 16,8-5 1-16,-4 0-1 16,0 0 1-16,4 3-1 15,-4 2 0-15,1 5 1 16,-5 6 0-16,1 5 0 15,-4 11 0-15,-7 16 1 16,0 2 0-16,-7 3 0 16,-3 5 0-16,-1 5-2 15,1-2 0-15,0 0-5 16,3-3 1-16,3 0-6 16,1-18 0-16</inkml:trace>
  <inkml:trace contextRef="#ctx0" brushRef="#br0" timeOffset="83563.8236">17925 13195 34 0,'17'-8'17'0,"33"10"-15"0,-33 4 28 16,4 4-26-16,1 14 0 15,-1-3 4-15,-4 11 0 0,1 16-9 16,-7 23 0-16,-4 16 6 16,-14 9 0-16,-18 7-3 15,-14 11 0-15,-10 2-4 16,-8 1 0-16,-6-17-4 15,6-2 1-15,12-11-5 16,9-15 0-16,15-9-5 16,10-18 1-16</inkml:trace>
  <inkml:trace contextRef="#ctx0" brushRef="#br0" timeOffset="85981.911">21410 12949 25 0,'-18'-16'12'0,"-6"-5"-6"0,17 15 12 15,-7-4-15-15,-8 5 0 16,-2-1 1-16,-5 12 0 0,-2 1-5 15,-8 9 0-15,-7 16 4 16,-3 18 0-16,-1 19 0 16,-6 11 0-16,-15 23 0 15,4 13 0-15,4 22 0 16,-1 15 1-16,11 16-1 16,11-20 1-16,14-6-1 15,14-11 0-15,14-13-1 16,10-19 1-16,11-23-1 15,15-11 0-15,6-18-1 16,0-22 1-16,11-23-4 16,7-16 1-16,0-3-6 15,4-8 1-15,-8-5-8 16,-21-5 0-16,-24-11-2 16,7-11 0-16</inkml:trace>
  <inkml:trace contextRef="#ctx0" brushRef="#br0" timeOffset="87483.055">21449 13724 22 0,'3'-42'11'0,"4"23"-8"0,-3 14 17 16,0 2-19-16,3 6 1 16,0 7 2-16,0 4 0 15,0 17-4-15,-4 1 1 16,-3 10 2-16,-3 17 1 16,-1 9-1-16,1 14 0 15,-4 3-1-15,-4-11 0 16,4-16-1-16,0-13 1 15,3-8-1-15,1-7 0 16,3-20 0-16,3-15 0 0,8-22-1 16,7-26 0-16,6-2-1 15,12-11 0-15,6 2 0 16,0 1 1-16,8-9-1 16,-1 25 0-16,0 7 0 15,-6 11 1-15,-8 16 1 16,-10 15 0-16,-4 12 0 15,-7 12 0-15,-7 11 1 16,-10 13 0-16,-1 22-3 16,-3-3 0-16,0 2-3 15,3-13 0-15,1-8-4 16,3 3 1-16,7-16-6 16,-4-10 1-16</inkml:trace>
  <inkml:trace contextRef="#ctx0" brushRef="#br0" timeOffset="87722.872">22320 13785 44 0,'0'-13'22'0,"32"-11"-23"0,-18 16 44 16,4-5-42-16,6-6 1 15,1-7-1-15,3-1 1 0,4-7-3 16,3 2 0 0,4-2-2-16,0-1 1 0,-4 1-6 15,1 5 1-15,-8 8-7 16,-14 5 0-16</inkml:trace>
  <inkml:trace contextRef="#ctx0" brushRef="#br0" timeOffset="88186.5465">22595 12721 35 0,'15'11'17'0,"104"13"-11"0,-80-14 26 0,21 17-26 15,0 12 1-15,14 27 2 16,-3 27 0-16,-11 26-12 16,-11 29 0-16,-24 30 8 15,-22 31 0-15,-20 8-5 16,-8 7 0-16,-17-15-5 15,-8-21 0-15,1-10-8 16,-11-6 1-16,-3-48-5 16,-29-50 1-16</inkml:trace>
  <inkml:trace contextRef="#ctx0" brushRef="#br0" timeOffset="97345.6481">21167 15552 18 0,'-14'-2'9'0,"-11"-38"-4"16,18 29 9-16,0-7-12 16,-4-3 0-16,-3-1 3 15,0 4 1-15,-4-3-7 16,1 2 1-16,-5 3 3 15,1 6 0-15,0 10-1 16,0 10 0-16,-11 6-2 16,0 8 0-16,-3 8-1 15,-7 7 0-15,3 20-1 16,0 7 1-16,8 11 0 16,6-1 1-16,7-7 0 15,11-13 0-15,11-19 1 16,13-11 0-16,15-13 0 0,7-21 1 15,7-13-2-15,7-21 0 16,7-6-2-16,3-15 1 16,-6 10-1-16,-5 3 0 15,-6 5-1-15,-7 8 1 16,-11 2 0-16,-6 19 1 16,-8 6 2-16,-7 15 0 15,-4 0 1-15,-3 11 1 16,4 21 0-16,3 8 1 0,0 8-1 15,7 0 0-15,4 0-1 16,6-5 1-16,1-9-5 16,0-7 1-16,3-11-4 15,4-8 1-15,3-5-6 16,-7-8 0-16</inkml:trace>
  <inkml:trace contextRef="#ctx0" brushRef="#br0" timeOffset="97586.7811">21594 15584 34 0,'-22'-19'17'0,"47"-12"-17"15,-11 12 30-15,7-15-29 16,8-11 1-16,2-8 0 15,12-3 1-15,2 1-4 0,-2-1 0 16,-4 6 0-16,-4 5 0 16,-3 5-4-16,-1 6 0 15,-6 13-6-15,-7 10 0 16</inkml:trace>
  <inkml:trace contextRef="#ctx0" brushRef="#br0" timeOffset="98427.7483">22758 15317 19 0,'-18'-13'9'0,"11"5"-6"15,7 8 8-15,0-8-11 0,4 2 0 16,-4 6 0-16,0 0 1 15,0-5-1-15,0-3 0 16,0 3 0-16,0 5 1 16,0 0-1-16,0 0 1 15,0-8-1-15,-4 5 0 16,0 6 0-16,1-3 0 16,-4 5 0-16,0 0 0 15,-4-2-1-15,4 8 1 16,0-3-1-16,4 0 1 15,-4-3-3-15,7 5 1 16,-4-2-3-16,4 6 0 0</inkml:trace>
  <inkml:trace contextRef="#ctx0" brushRef="#br0" timeOffset="99538.8445">22504 15436 18 0,'-25'-5'9'0,"4"-9"-7"0,17 12 14 0,1 2-15 16,-8 0 1-16,4 5 0 15,4 0 1-15,3 3-3 16,-4-3 0-16,4 3 2 15,0 0 0-15,4 3 0 16,-1-6 1-16,4 0-1 16,0 6 0-16,0 0-1 15,0-6 0-15,-3-2 0 16,3 2 1-16,0 3-2 16,-3-3 1-16,-1-2-1 15,-3-3 0-15,0 5 1 16,0-5 0-16,0 0-1 15,0 0 0-15,0-8 0 16,0 8 0-16,0-5-1 16,0 5 1-16,0-8-2 0,0 8 1 15,0-5-2-15,0 5 1 16,7-3-1-16,0 3 0 16,0 0-1-16,0-3 1 15,0 1-2-15,0 4 1 16,0-2-3-16,0 3 0 31</inkml:trace>
  <inkml:trace contextRef="#ctx0" brushRef="#br0" timeOffset="100873.8675">22684 15412 11 0,'-22'-58'5'0,"15"-16"-3"16,11 55 6-16,-1-7-6 16,4 7 1-16,4-2 1 0,0-5 0 15,3 7-4-15,3 11 0 16,5 11 4-16,2 15 1 16,1 25 0-16,7 15 0 15,-4 8-1-15,4 19 1 16,-1 20-1-16,8 4 1 15,-11-3-2-15,-3-27 1 16,-4-15-2-16,-3-17 0 16,0-18-1-16,-4-15 1 15,-4-20-3-15,-6-28 0 16,-4-22-1-16,-4-20 0 0,-6-12-1 16,-11-18 0-16,-4-5-1 15,7-5 0-15,11 18 3 16,11 3 1-16,10 10 1 15,7 0 1-15,7 3 0 16,15 14 1-16,9 15 1 16,1 13 0-16,7 11-3 15,0 16 0-15,0 15-7 16,-3 9 1-16,-4 21-6 16,-36-1 0-1</inkml:trace>
  <inkml:trace contextRef="#ctx0" brushRef="#br0" timeOffset="101055.7838">23061 15558 34 0,'-11'-14'17'0,"47"-4"-20"0,-26 10 27 15,12-5-24-15,6-6 1 16,11 1-4-16,6-1 0 15,12 1-1-15,6 2 1 16,1 0-6-16,-1-8 1 16</inkml:trace>
  <inkml:trace contextRef="#ctx0" brushRef="#br0" timeOffset="101338.2837">24141 14428 36 0,'-60'21'18'0,"-18"64"-17"15,53-46 34-15,-14 30-30 16,1 8 1-16,-1 18 3 16,14 21 0-16,11 6-12 15,14-11 1-15,11 3 7 16,13-11 0-16,8-8-5 15,14 1 1-15,10-17-5 16,-6-18 0-16,3-13-5 16,0-17 0-16,3-15-5 15,-7-16 0-15,-17-29 0 16,-11-5 0-16</inkml:trace>
  <inkml:trace contextRef="#ctx0" brushRef="#br0" timeOffset="101744.6229">24511 15232 28 0,'-71'32'14'0,"15"26"-12"0,45-39 25 0,1 7-23 16,-1 8 0-16,11 1 1 15,7-1 0-15,11 3-7 16,10-5 0-16,7-11 5 16,15-5 1-16,-1-11-3 15,-3-15 1-15,-4-3-1 16,1-9 1-16,-8-9-2 16,-7-9 1-16,-7-2-2 15,1-6 1-15,-8 11-1 16,-4 5 1-16,1 6-1 15,3 7 0-15,0 11 1 16,7 19 1-16,4 7-1 16,3 11 1-16,4 1-2 15,7 9 0-15,3 1-5 16,4 0 0-16,0 2-4 16,0-10 0-16,-8-14-3 0,-13-5 1 15</inkml:trace>
  <inkml:trace contextRef="#ctx0" brushRef="#br0" timeOffset="101999.5145">25026 14504 39 0,'46'11'19'0,"81"55"-14"0,-99-29 40 0,14 8-39 15,8 27 1-15,-4 4 0 16,-4 36 0-16,-10 15-11 16,-22 2 0-16,-10 22 3 15,-7-6 0-15,-7-2-9 16,-3-26 1-16,-1-6-7 16,7-26 1-16,-17-27-2 15,-7-37 1-15</inkml:trace>
  <inkml:trace contextRef="#ctx0" brushRef="#br0" timeOffset="102960.817">26349 15214 24 0,'-7'21'12'0,"3"55"-12"0,4-54 22 16,0 17-19-16,0 6 1 15,-3 13 0-15,3 19 1 16,0 8-7-16,0-8 0 16,0-6 1-16,3-10 1 15,4-16-9-15,-3-8 0 16</inkml:trace>
  <inkml:trace contextRef="#ctx0" brushRef="#br0" timeOffset="103186.5376">26088 15558 44 0,'35'-16'22'0,"57"10"-27"16,-57 6 39-16,4-2-34 15,10 2 1-15,8-3-2 16,6 3 1-16,-3 0-5 15,-3 3 1-15,-4 5-8 16,-4 10 1-16,-24-5-1 16,-11-21 1-16</inkml:trace>
  <inkml:trace contextRef="#ctx0" brushRef="#br0" timeOffset="109250.9134">27481 15028 18 0,'-7'-16'9'0,"-24"3"-3"0,24 5 10 16,-1-8-14-16,1 1 0 15,0-4 3-15,4 1 0 0,-1-4-5 16,4 9 0-16,4 5 4 16,3 6 0-16,0 4 0 15,0 19 0-15,-3 3-1 16,-1 11 0-16,-3 7-2 16,-3 13 1-16,-5 4-1 15,1 4 0-15,0-7 0 16,-3-1 0-16,-1-12-1 15,1-9 1-15,-1-8-1 16,4-7 1-16,3-16-2 16,4-14 1-16,7-10-2 15,4-21 1-15,10 2-1 16,0-10 1-16,4-1-1 16,10 4 1-16,1 10 0 15,-1 2 0-15,0 11 0 16,-3 9 1-16,-7-1 0 0,-4 13 0 15,-7 11 0-15,-3 11 1 32,-11 28 0-32,0-7 0 15,0 0 0-15,3-14 0 16,4-13 0-16,7-13 1 16,4-10-1-16,3-1 0 15,7-13 0-15,0 6 0 16,1 2-1-16,-5 8 0 15,1 5 0-15,-4 9 1 0,-7 7 0 16,0 13 0-16,-3 19 0 16,-4 3 1-16,-7 7-3 15,-3-7 1-15,-1-3-4 16,8-8 1-16,6-11-7 16,4-2 0-1</inkml:trace>
  <inkml:trace contextRef="#ctx0" brushRef="#br0" timeOffset="109581.851">28194 15092 40 0,'-7'18'20'0,"28"-2"-16"0,-14-16 29 15,11-8-31 1,3 0 1-16,7-5 0 0,4-8 0 15,3 2-6-15,-3-2 1 16,-7 0 0-16,-8 0 1 16,-17 5-3-16,-14 11 1 15,-11 7-1-15,-13 6 1 16,-12 16 2-16,1 5 1 16,7 8 2-16,10 8 1 15,11 0 0-15,14-5 1 16,17-8-1-16,15-3 0 15,10-16-4-15,15-8 0 0,10-15-6 16,-1-11 1-16,-2-11-6 16,3-10 0-16,0-3-1 15,-4-14 0-15</inkml:trace>
  <inkml:trace contextRef="#ctx0" brushRef="#br0" timeOffset="110752.9507">28804 14862 20 0,'-10'-48'10'0,"20"-8"-8"15,-3 38 16-15,4-9-17 16,0 1 0-16,10-6 0 16,-4-2 0-16,4-6-1 15,1 11 0-15,2 3 1 0,1 4 1 16,-11 7-1-16,0 1 0 16,-3 4 1-16,-4-1 0 15,-7 11 0-15,-7 11 1 16,-4 10 0-16,4 13 0 15,-7 17 0-15,-4 17 1 16,1 4-2-16,3 5 1 16,-4 7-1-16,7 1 0 15,1-11-2-15,10-8 1 0,-4-13-4 16,8-8 1-16,3-19-7 16,-4-12 1-16,8-20-4 15,-22-20 1-15</inkml:trace>
  <inkml:trace contextRef="#ctx0" brushRef="#br0" timeOffset="110979.5986">28624 14949 40 0,'4'-5'20'0,"38"10"-21"16,-24-5 38-16,7 0-37 15,10-3 1-15,0 3-1 16,4 0 1-16,10 3-3 16,-3 0 1-16,4-6-3 15,-15 3 1-15,4 3-5 0,-8 5 1 16,-2-6-5-16,2 1 0 16</inkml:trace>
  <inkml:trace contextRef="#ctx0" brushRef="#br0" timeOffset="111338.3176">29439 14989 24 0,'-14'0'12'0,"-14"-8"-9"0,21 8 17 0,-7-3-16 15,-4 6 1-15,-3 5 0 16,0 2 1-16,0 9-8 15,3 7 0-15,4-5 5 16,3 1 1-16,4-1-3 16,7-8 1-16,7-2-2 15,4-6 1-15,7-5-2 16,3-8 1-16,3-8-1 16,1-5 0-16,-4-6-1 15,-3 12 0-15,3-4 0 16,-7 11 1-16,0 0-1 15,-3 5 1-15,-4 9 0 16,4 10 1-16,-4 7-1 16,0 1 0-16,0 5-3 15,3 3 1-15,8-11-6 16,3-13 1-16</inkml:trace>
  <inkml:trace contextRef="#ctx0" brushRef="#br0" timeOffset="111758.9616">30025 14436 30 0,'3'2'15'0,"19"49"-10"0,-15-33 24 0,3 9-26 16,1 12 0-16,3 17 1 15,-3 2 0 1,-1 27-6 0,-6-14 1-16,3-10 2 15,-4-8 0-15,-3-19-2 16,-10-10 0-16,6-11-2 16,-6-10 1-16,-5-8-1 15,-6-9 1-15,4 4 0 16,-8 2 0-16,-3 3 1 15,-1 5 1-15,-2 0 1 16,10 0 0-16,3 5 1 16,7 11 1-16,4 5-1 15,7 8 1-15,7-2-2 0,14-1 0 16,1 3-4-16,6-5 1 16,7 5-5-16,0-18 1 15,-6-1-6-15,9-10 1 16</inkml:trace>
  <inkml:trace contextRef="#ctx0" brushRef="#br0" timeOffset="111937.7573">30258 15132 35 0,'-11'-3'17'0,"22"6"-17"0,-4-3 30 0,3 0-30 16,8-3 1-16,3-5 0 15,0 3 1-15,8-1-3 16,-8 4 1-16,10-4-2 15,-9 4 0-15,-5-1-5 16,4 0 1-16,-6-4-5 16,-5-4 1-16</inkml:trace>
  <inkml:trace contextRef="#ctx0" brushRef="#br0" timeOffset="112147.3979">30603 14303 31 0,'29'-50'15'0,"-5"47"-12"16,-17 6 26-16,11 13-27 16,-4 21 0-16,7 3 2 15,-3 13 1-15,0 18-6 0,-1 16 0 16,-6 11 3-16,-1 5 0 16,-6 11-4-16,7-5 0 15,-11-19-7-15,7-16 0 31</inkml:trace>
  <inkml:trace contextRef="#ctx0" brushRef="#br0" timeOffset="112316.3244">30603 14867 31 0,'32'11'15'0,"28"7"-11"0,-42-15 16 0,3 5-24 15,11 8 0-15,7-9-12 16,6 7 0-16,8 2 17 16,-7 2 1-16</inkml:trace>
  <inkml:trace contextRef="#ctx0" brushRef="#br0" timeOffset="112553.5711">31210 15042 31 0,'-39'-8'15'0,"8"24"-13"16,24-6 32-16,-4 1-33 16,0 10 0-16,11-3 1 15,0 4 0-15,8-1-3 0,2-5 1 16,11 2 1-16,7-2 0 16,4-3-1-16,0-2 1 15,0 5-1-15,3 2 1 16,-3 6-2-16,7 2 1 15,-8 1-5-15,8 2 0 32</inkml:trace>
  <inkml:trace contextRef="#ctx0" brushRef="#br0" timeOffset="564331.5289">21502 12179 27 0,'24'-27'13'0,"61"-4"-5"15,-57 25 14-15,22-4-20 0,13-1 1 16,11-5 1-16,18 3 0 31,21 0-5-31,3 5 0 0,11-3 4 0,7 6 0 16,11 2-1-16,0-5 0 15,10 8-1-15,14 0 0 16,-14 0 0-16,8 0 0 16,-1 6-1-16,-3-6 1 15,-8 5-1-15,-2 0 0 16,-12 3 0-16,-6-3 0 16,-18 1 0-16,-15-1 1 0,-13-2 0 15,-18-6 1-15,-17-2-1 16,-15-1 1-16,-18-4 0 15,-13 2 0-15,-25-5-1 16,-22-3 1-16,-27 0-2 16,-22 3 1-16,-24 5-1 15,-32-8 0-15,-18 5 0 16,-32 3 0-16,-17 11-1 16,-25 0 1-16,-3 10 0 15,-8 0 0-15,11 3 0 16,11 3 1-16,21-4-1 15,24 1 0-15,26 0 0 16,31-5 1-16,28-6 0 16,28-2 0-16,33-6-1 15,23-8 1-15,37-4 0 16,38-7 0-16,31-4 0 16,47 2 1-16,31-5 0 15,36-3 0-15,14 22 0 0,31-3 0 16,-3 15-1-16,18 14 1 15,-15 10-2-15,-3-2 1 16,-21-5-2-16,-22-3 1 16,-31 0-3-16,-32-8 0 15,-28 2 0-15,-39-7 0 16,-35-6-1-16,-32 0 0 16,-42-7 0-16,-50-3 1 15,-49 2 1-15,-49-2 0 0,-43 2 0 16,-56 3 0-16,-25 6 1 15,-18 2 1-15,-6 10-1 16,3 3 1-16,31-2 0 16,33 5 0-16,45-5 1 15,50-1 1-15,38-5-1 16,50 3 1-16,49-5 0 16,50-3 1-16,45-3-1 15,64 1 1-15,39-6-2 16,46 8 1-16,38 0 0 15,15 8 0-15,17 2-1 16,4 9 0-16,0 2-1 16,-15 8 0-16,-13-2-1 15,-25-9 0-15,-43-2-2 16,-35-3 1-16,-38-5-2 16,-33 0 1-16,-34-5-1 0,-43-3 0 15,-39 2 0 1,-49-2 1-16,-39-5 1 0,-46-3 1 15,-42 3-1-15,-35 2 0 16,-25 3 1-16,-8 3 0 16,1-1 1-16,28 4 0 15,29-6 1-15,38 5 0 16,42-2 0-16,39-3 1 16,46-8 0-16,39 0 0 15,50-11 1-15,48-5 1 16,47 6-2-16,45-3 1 0,39-3 0 15,36 11 0-15,13-1 0 16,8 4 0-16,3 7-1 16,-10 11 0-16,-25-8-2 15,-25 3 0-15,-28-1-3 16,-43 4 1-16,-34-1-2 16,-40-2 0-16,-41-6-3 15,-44-2 1-15,-45 2-1 16,-56-2 0-16,-57 5 0 15,-49 0 1-15,-43 5 1 16,-42 11 0-16,1-3 4 16,9-2 1-16,22 10 3 15,49-8 0-15,39 0 3 16,43-2 0-16,55-8 2 16,51-6 0-16,59-8-3 15,60-2 1-15,60-8-1 16,71 0 0-16,42-3-1 0,46-2 1 15,35-3-2-15,0 7 1 16,14 6-5-16,-17 1 1 16,-22 9-10-16,-24 6 1 15,-50-2-7-15,-24-20 0 16</inkml:trace>
  <inkml:trace contextRef="#ctx0" brushRef="#br0" timeOffset="565924.9478">22423 4718 21 0,'-4'-14'10'0,"11"1"-3"15,-7 5 11-15,-3 3-17 16,-1-3 1-16,0 3 0 16,1 5 1-16,-8 0-4 15,1 10 1-15,-4 1 1 16,-7 5 1-16,-4 2-1 15,0 6 0-15,-7 2-1 16,-3 4 0-16,-4-1 0 0,0-3 1 16,4 1-2-16,-4-4 1 15,-3 6 0-15,0-7 0 16,3 4 0-16,-3-2 0 16,10 0-1-16,4 0 1 15,3-6 0-15,4-5 0 16,7 3-2-16,3 3 1 15,4-1-3-15,3-5 0 16,15-7-5-16,3 2 1 16</inkml:trace>
  <inkml:trace contextRef="#ctx0" brushRef="#br0" timeOffset="566734.8889">22669 4426 25 0,'0'-2'12'0,"4"2"-15"0,-4 0 21 16,4 0-18-16,3 5 1 15,-4 11 3-15,1 13 1 16,-4 3-5-16,0 10 0 15,0 11 3-15,-4 5 1 16,-3 1-1-16,-4-1 0 16,1-8-2-16,-1-8 1 0,1-5-1 15,3-8 1-15,0-10-1 16,3-14 0-16,1 1-1 16,3-25 1-16,3-10-2 15,1-8 1-15,3-13-1 16,7-3 1-16,3-8-1 15,5 5 0-15,-1 6 0 16,3 13 0-16,-2 5 0 16,-1 6 1-16,-4 7-1 15,1 14 1-15,-4 10-1 16,0 11 0-16,-3 8 1 16,-4 8 1-16,-4 10-1 15,-3 0 0-15,0 3 1 16,0 0 0-16,0-8-1 15,0-10 1-15,4-6-1 0,0-13 1 16,3-5 0 0,0-11 0-16,3-8 0 0,4-11 0 15,4-12-1-15,-4 10 0 16,14-11 0-16,-10 8 1 16,7-2-2-16,-4 5 1 15,0 10 0-15,0 11 0 16,-3 3 0-16,-1 13 0 15,-2 0 0-15,-5 10 1 16,-3 11-1-16,0 3 0 16,-3 0-2-16,-1 2 1 15,1 1-3-15,-4-1 1 0,3-2-3 16,1-6 0-16,-1 1-4 16,4-9 0-16</inkml:trace>
  <inkml:trace contextRef="#ctx0" brushRef="#br0" timeOffset="567230.6382">23499 4495 23 0,'-8'-8'11'0,"-13"14"-12"15,14-4 18-15,0 4-16 0,-7 4 0 16,3 3 2-16,-3-2 0 16,4 5-3-16,-4 8 1 15,7 10 2-15,0 0 1 16,3 1-1-16,4-3 1 16,4-6-2-16,-1 3 1 15,4-8-2-15,0 3 1 16,0-16-1-16,4 0 1 15,-1-8-2-15,1-5 1 16,3-3-1-16,-7-8 1 16,0-3-2-16,0 1 1 15,-3-9-1-15,-4 6 0 16,0 3-1-16,0 2 1 0,3 3 0 16,1 7 0-16,3 6 0 15,4 6 1-15,-1 9 0 16,4 4 1-16,4 7-1 15,-1-2 1-15,1 11 0 16,-4-4 1-16,4-1-2 16,-4-7 0-16,0 4-3 15,4-9 0-15,-1-10-3 16,1 0 1-16,0-8-5 16,-1-8 0-16</inkml:trace>
  <inkml:trace contextRef="#ctx0" brushRef="#br0" timeOffset="567456.4378">23943 4424 29 0,'25'0'14'0,"10"50"-13"0,-24-34 23 16,3 3-23-16,0 7 1 15,3 11 0-15,-2 0 1 16,-1 0-4-16,0-3 0 15,0-2 2-15,0-8 0 16,-3 3-4-16,-1-9 0 16,1-5-6-16,-1-7 0 15,1-4-1-15,-1-2 1 16</inkml:trace>
  <inkml:trace contextRef="#ctx0" brushRef="#br0" timeOffset="567652.8994">24141 4498 35 0,'-15'26'17'0,"-16"33"-25"15,20-41 37-15,-3 17-29 16,-4 4 0-16,-3-2 0 16,0 6 0-16,3-1-1 15,1-2 1-15,3-9-5 16,3-4 1-16,4-11-5 15,3-8 1-15</inkml:trace>
  <inkml:trace contextRef="#ctx0" brushRef="#br0" timeOffset="568086.58">24761 4305 26 0,'4'-19'13'0,"0"-5"-12"15,-4 24 19-15,0 0-18 16,3 6 1-16,1-4 2 16,-1 6 1-16,1 11-7 15,-1 7 0-15,1 3 4 16,-1 8 1-16,1 3-2 15,-1 13 1-15,4 0-2 16,-3 3 0-16,-1-11-3 16,-3 2 1-16,0-2-4 15,-3-8 1-15,-1-5-7 16,1-8 0-16</inkml:trace>
  <inkml:trace contextRef="#ctx0" brushRef="#br0" timeOffset="568296.5986">24620 4667 33 0,'11'-2'16'0,"42"15"-16"0,-39-13 25 16,4 2-25-16,3-2 1 0,7 3 0 15,4 0 1-15,-1-3-3 16,1-6 1-16,0 6-3 15,0-5 1-15,-1 0-7 16,-2 2 0-16</inkml:trace>
  <inkml:trace contextRef="#ctx0" brushRef="#br0" timeOffset="568521.5824">25259 4482 42 0,'7'19'21'0,"0"31"-27"15,-7-29 36-15,4 3-29 16,-4 10 0-16,3 1 0 16,1 4 0-16,-1-2-3 0,1-2 0 15,-1-9-2-15,1-2 1 16,-1-11-8-16,8-2 0 15</inkml:trace>
  <inkml:trace contextRef="#ctx0" brushRef="#br0" timeOffset="569121.4398">25520 4461 35 0,'0'21'17'0,"-4"48"-20"16,1-48 26-16,-1 5-20 16,-3 9 0-16,-3 2 2 15,-1 3 0-15,1-9-6 16,2 4 0-16,1-14 5 16,0-3 1-16,4-7-3 15,3-6 1-15,3-10-2 16,8-8 0-16,0-14-2 15,-1-4 1-15,8-6-1 16,-1 10 0-16,1-2-1 16,0 3 0-16,-1 4 1 15,-3 6 0-15,1 3 0 16,-1 11 0-16,0 2 0 16,-4 2 1-16,1 9 0 0,0 5 0 15,-1 0 0-15,1 2 1 16,-4 3-1-16,3-5 1 15,1-3 0-15,3-7 0 16,4-9 0-16,-1-10 0 16,1-8-2-16,-4-1 1 15,4-7 0-15,-1 0 0 16,4 5-1-16,-3 3 1 16,0 3-2-16,-1 2 1 0,-2 5 1 15,2 14 0-15,-6 8-1 16,6 4 1-16,-10 9 0 15,0 13 0-15,-3 6 0 16,0-1 0-16,-4 0-2 16,0 1 1-16,0-9-3 15,0 6 1-15,0-14-3 16,0 1 0-16,0-12-5 16,3-7 0-1</inkml:trace>
  <inkml:trace contextRef="#ctx0" brushRef="#br0" timeOffset="569467.6515">26173 4593 34 0,'10'0'17'0,"22"16"-18"0,-22-16 30 16,5 0-28-1,-1-8 1-15,3 5 1 0,1-2 0 16,3-5-4-16,-3-6 0 15,-4-3 2-15,0-2 0 16,-3 0-2-16,-4 5 1 16,-4 0-1-16,-6 6 0 15,-11-4 0-15,-8 9 0 16,-6 5 1-16,0 5 0 16,0 19 1-16,-4 0 1 15,4 8 0-15,7 10 0 16,3 0-1-16,11 1 0 0,7-6 0 15,10 0 1-15,12 0-2 16,6-8 0-16,11-8-2 16,-1-5 0-16,8-5-3 15,4-9 0-15,-1-2-7 16,4 0 0-16</inkml:trace>
  <inkml:trace contextRef="#ctx0" brushRef="#br0" timeOffset="569872.0763">26621 3866 42 0,'56'13'21'0,"29"61"-25"0,-54-42 37 15,5 21-30-15,-1 15 0 16,-3 9 1-16,-8 10 0 0,-6 30-5 15,-7 5 0-15,-15-3 3 16,-10 8 1-16,-11 5-3 16,-10 0 1-16,0-13-3 15,-4-2 1-15,-7-9-4 16,0-5 1-16,-3-2-7 16,3-1 1-16,-7-26-4 15,4-10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6:39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24119 6673 42 0,'-63'2'21'0,"-8"-15"-17"16,57 13 22-16,-3 0-25 16,-8 0 0-16,7 0 2 15,4-2 1-15,7-1-5 16,11-2 1-16,10 5 2 16,14-3 0-16,25 0-1 15,3-5 1-15,22-5-2 16,10-5 1-16,14-6 0 15,-3 0 0-15,4-13 0 16,-1-13 0-16,-3-1-1 16,-18-7 0-16,-11 3 0 15,-13 2 0-15,-8-3 0 16,-17 1 0-16,-11 2 0 0,-7 0 1 16,-3 3-1-16,-1-3 0 15,15 2-1-15,14 9 1 16,7-3-3-16,24 5 1 15,18 3-4-15,25 11 1 16,11 5-7-16,20 5 1 16,22 0-3-16,4-11 0 15</inkml:trace>
  <inkml:trace contextRef="#ctx0" brushRef="#br0" timeOffset="2702.4768">26871 4429 16 0,'-11'-3'8'0,"4"3"-4"0,7 0 8 16,-3-2-10-16,3 2 0 15,0 0 1-15,0 0 1 16,-4 0-5-16,4 0 1 16,0 0 4-16,4 2 0 15,3 9-2-15,-4 2 1 16,5 14 0-16,-5-3 0 16,1 7 0-16,-1 9 0 15,-3 0-2-15,0-6 1 16,0-5 0-16,-3-5 0 15,3-8-1-15,0-11 1 0,0-5-1 16,0-10 0-16,3-20-1 16,4-1 0-16,0-12-1 15,4 4 0-15,-1-12-1 16,1 1 1-16,7-5 0 16,3 4 0-16,3 1 0 15,12 10 0-15,10 3 1 16,-1 16 0-16,8 16 0 15,11 2 1-15,-4 9 0 16,-4 1 0-16,4 4 1 16,0 5 0-16,-10 0-1 15,-8 0 0-15,-7-6-1 16,-7-4 1-16,-6-4-2 16,-8-2 0-16,-11-5-1 15,-10-3 0-15,-10 3 0 16,-5-1 0-16,1 4 0 15,0 4 1-15,3 4 1 16,1 7 0-16,6 8 1 0,4 6 0 16,0-4 0-16,7 6 0 15,7 3 0-15,7 5 0 16,11-13-2-16,7 3 0 16,3-6-4-16,4-5 0 15,7-1-5-15,3-9 0 16</inkml:trace>
  <inkml:trace contextRef="#ctx0" brushRef="#br0" timeOffset="3003.6623">28113 4302 36 0,'-35'21'18'0,"3"43"-23"16,28-59 31-16,-6 8-25 15,10 3 1-15,-4-5 0 16,4 2 1-16,4 0-4 16,6-7 0-16,8 1 2 15,7-4 0-15,6 0-1 16,5-1 1-16,2 6-2 16,1-2 1-16,-7 2-1 15,0 2 1-15,-4 3-1 16,0-2 0-16,-3 0-3 15,0 4 1-15,-4-1-2 16,-7-4 0-16,4 1-3 0,-1-9 1 16,-6-2-2-1,3-7 0-15</inkml:trace>
  <inkml:trace contextRef="#ctx0" brushRef="#br0" timeOffset="3393.315">28921 3760 28 0,'14'-8'14'0,"14"55"-18"0,-24-33 28 0,3 7-21 15,-4 16 1-15,1 8 2 16,-1 13 0-16,4 3-7 16,4 5 0-16,-1 0 4 15,1-13 1-15,7-3-3 16,-1-10 1-16,-3-8-3 15,1-8 1-15,-8-8-3 16,-4-9 0-16,-10-4 0 16,-11-6 1-16,-6-10 0 15,-5-3 0-15,-6 3 2 16,-7 3 0-16,10-1 2 16,0 8 0-16,4 6 1 15,0 2 0-15,17 11 1 16,1-5 0-16,10 5-1 15,7 2 1-15,7 3-3 16,7 6 1-16,4-1-4 16,7-2 0-16,6-5-6 0,8-4 0 15,4-7-5-15,6-8 0 16</inkml:trace>
  <inkml:trace contextRef="#ctx0" brushRef="#br0" timeOffset="9248.7709">29785 3879 37 0,'-25'16'18'0,"1"60"-18"0,17-46 19 16,-4 9-19-16,7 14 0 15,-6 5 0-15,-1-2 1 16,4-1-2-16,0 4 1 15,7-9-2-15,0-8 0 16,7-10-3-16,0-3 1 0,4-16-5 16,3-7 0-16</inkml:trace>
  <inkml:trace contextRef="#ctx0" brushRef="#br0" timeOffset="9593.4167">29919 4104 30 0,'4'8'15'0,"10"34"-16"15,-4-34 25-15,1 2-23 16,3-4 0-16,0-1 1 16,7 0 1-16,0-5-4 15,1 0 1-15,2-5 1 16,-3-3 0-16,-10 0-1 15,0-5 0-15,-4 2-2 16,-14 3 1-16,-4 1 0 16,-3 12 0-16,-11 5 0 0,4 14 1 15,-7-3 1-15,7 11 0 16,3 0 0 0,11 2 0-16,7-7-1 0,11-3 1 15,3-3-3-15,7-3 0 16,14-5-3-16,0-7 1 15,1-4-6-15,2-2 1 16</inkml:trace>
  <inkml:trace contextRef="#ctx0" brushRef="#br0" timeOffset="9893.1519">30381 4024 40 0,'-60'43'20'0,"14"52"-28"16,39-79 39-16,4 8-31 15,6-6 1-15,4 1-1 16,15 2 1-16,13-5-2 16,7-3 1-16,8 0 0 15,10-5 0-15,-4 0-2 16,-3-3 0-16,-11-2-2 15,-14 2 1-15,-10 3-2 16,-25 0 1-16,-11 5-1 16,-13-7 0-16,-12 4 0 15,-6 1 1-15,0-3-3 0,-1 2 1 16</inkml:trace>
  <inkml:trace contextRef="#ctx0" brushRef="#br0" timeOffset="10165.4266">30783 4194 38 0,'-49'50'19'0,"24"-2"-29"16,25-38 38-16,7 1-28 16,0 2 0-16,11-2-4 15,-4-4 1-15,14-4 1 16,1 2 0-16,-1-2-7 16,-7 2 0-16</inkml:trace>
  <inkml:trace contextRef="#ctx0" brushRef="#br0" timeOffset="10870.1043">30822 3950 19 0,'-7'-16'9'0,"-14"16"-4"0,21 6 10 15,-11 4-14-15,1 3 1 16,-1 3 1-16,1 11 1 16,-1 7-4-16,4 3 0 15,14 3 3-15,4-6 0 16,3 1-1-16,3-9 1 0,15 1-1 16,-4-4 0-16,11 4-2 15,-7-3 1-15,-4-6-3 16,-10-2 1-16,-4 3-3 15,-18 7 0-15,-24-2-4 16,0 2 1-16,0 6-2 16,-18 0 0-16</inkml:trace>
  <inkml:trace contextRef="#ctx0" brushRef="#br0" timeOffset="11514.5366">27555 5170 34 0,'-74'24'17'0,"-17"5"-24"16,69-19 35-16,-6 6-26 16,0 8 1-16,3 0 0 15,4 0 1-15,7 8-5 16,11 2 0-16,6-2 3 15,8-11 0-15,10 0-1 16,4-2 0-16,10-6 0 16,-3-3 0-16,-1-18 0 15,5-5 0-15,2-8-2 16,-9-8 0-16,-8-8 0 16,-11-3 0-16,-6-5-2 0,-11 8 1 15,-4 3-1-15,-13-1 0 16,-8 4 0-16,-11 2 0 15,8 10 0-15,3 3 0 16,8 8-1-16,6 0 0 16,8 6-2-16,6-1 0 15,4 3-1-15,18 0 0 16</inkml:trace>
  <inkml:trace contextRef="#ctx0" brushRef="#br0" timeOffset="11800.8796">27831 5165 37 0,'35'55'18'0,"-7"33"-21"0,-21-62 37 0,-3 11-32 16,-4-3 1-16,-4-2 2 15,4-5 1-15,0-1-7 16,0-10 1-16,0-11 3 16,0 1 1-16,0-17-2 15,-3-15 0-15,-1-1-1 16,-3-18 0-16,-4-10-2 15,11-14 1-15,0 5-1 16,15-5 1-16,2 3-2 16,4 0 0-16,1 16-2 15,2 0 0-15,-3 10-3 16,-3 11 1-16,0 10-5 16,-8 17 1-16,-6 12-2 15,-22 14 0-15</inkml:trace>
  <inkml:trace contextRef="#ctx0" brushRef="#br0" timeOffset="11950.8666">27534 5448 43 0,'-21'32'21'0,"32"10"-29"0,-1-42 43 16,8-5-35-16,10-1 0 16,11-10-5-16,3-5 1 0,11 0 0 15,4-3 1-15,-1-2-9 16,-7-6 1-16</inkml:trace>
  <inkml:trace contextRef="#ctx0" brushRef="#br0" timeOffset="12175.4733">28494 4818 45 0,'-4'56'22'0,"-6"39"-24"15,6-66 42-15,1 8-39 16,-1 21 1-16,4 0-2 16,0 3 0-16,0 3-4 15,0-11 1-15,4-3-4 16,-1-8 1-16,-3-10-6 16,-3-8 0-16,-4-8-1 15,-7-14 0-15</inkml:trace>
  <inkml:trace contextRef="#ctx0" brushRef="#br0" timeOffset="12491.3926">28540 5310 34 0,'31'13'17'0,"1"17"-23"0,-14-28 34 16,-1 1-26-16,8-8 0 0,3-11 1 15,4-8 0-15,3 0-5 16,-3-8 1-16,-4 3 3 15,-6 5 0-15,-8 3-1 16,-11 5 0-16,-10 8 0 16,-10 8 0-16,-1 19 1 15,-3 7 0-15,0 6 0 16,3 5 1-16,4 8-1 16,7 0 0-16,7-10-2 15,10-4 1-15,8-2-3 16,7-7 0-16,3-4-4 15,7-5 1-15,7-7-6 16,8-1 0-16,6-13-1 16,-6-11 0-16</inkml:trace>
  <inkml:trace contextRef="#ctx0" brushRef="#br0" timeOffset="12777.2786">29323 5371 37 0,'-21'50'18'0,"-11"22"-23"0,32-59 36 16,-4 6-29-16,1-4 1 16,6-4 0-16,1-6 0 15,14-13-4-15,-1 3 0 0,8-16 3 16,3-8 0-16,4-3-1 15,14-2 1-15,7-1-1 16,-7 1 0-16,3 13-2 16,0 21 0-16,-3 18-4 15,-11 19 0-15,-10 11-8 16,-11 10 0-16</inkml:trace>
  <inkml:trace contextRef="#ctx0" brushRef="#br0" timeOffset="13692.953">25827 4551 17 0,'-7'-50'8'0,"21"-14"-5"0,-4 40 3 0,8-2-7 16,3-9 0-16,4-4 0 16,7 2 1-16,3-3 0 15,0-2 1-15,1 7-1 16,-5-2 1-16,5 5 1 16,-1 1 1-16,-3 7 0 15,-4 3 0-15,-3 5 2 16,-4 8 0-16,-4 16 0 15,-3 16 0-15,-3 18 0 16,0 16 0-16,-8 8-1 16,-3 14 0-16,-3 10-2 15,-1 16 1-15,-6-3-3 16,-5 0 0-16,5 3-4 16,3-16 0-16,3-16-4 15,4-16 0-15,0-16-3 16,4-23 0-16</inkml:trace>
  <inkml:trace contextRef="#ctx0" brushRef="#br0" timeOffset="13976.5797">26529 3556 44 0,'46'-21'22'0,"24"50"-26"0,-52-11 45 0,7 17-39 16,-4 15 1-16,-7 27 1 15,-7 29 0-15,-18 26-5 16,-17 8 0-16,-18 43 2 16,-14 7 1-16,4 14-6 15,3-3 0-15,-3-13-5 16,10-13 0-16,14-14-6 15,11-21 0-15,7-21 1 16,7-18 0-16</inkml:trace>
  <inkml:trace contextRef="#ctx0" brushRef="#br0" timeOffset="23736.2289">25058 7191 25 0,'-57'-31'12'0,"1"-9"-8"0,42 32 12 0,0-3-16 15,0-2 1-15,-1 0 0 16,5 2 0-16,-1-7 0 16,8-6 0-16,10-2 1 15,7-4 0-15,11 1 0 16,10 6 1-16,11-4-1 16,10 9 0-16,-3 2-1 15,-3 10 0-15,-1 4-1 16,0 10 1-16,-6 18-1 15,-8 9 1-15,-14 7-1 16,-10 8 1-16,-11 11 0 16,-11 3 0-16,-3 15 0 15,3-2 0-15,-3-6 0 16,4-2 1-16,6-6-1 16,1-7 1-16,6-11-1 15,8-13 1-15,13-9-3 16,12-1 1-16,10-1-4 0,6-13 1 15,8-6-6-15,0-2 1 16,0-8-4-16,-3-15 1 16</inkml:trace>
  <inkml:trace contextRef="#ctx0" brushRef="#br0" timeOffset="24051.3806">25848 6630 31 0,'-4'-2'15'0,"36"20"-16"15,-14-15 27-15,10 16-25 16,11 12 1-16,-4 22 0 15,-7 13 1-15,-6 14-4 16,-15 4 1-16,-21 25 2 16,-15 18 0-16,-10-5-1 15,-6-3 0-15,-5-14-2 16,-3-1 0-16,0-12-3 16,4-18 0-16,3-15-7 15,4-20 1-15</inkml:trace>
  <inkml:trace contextRef="#ctx0" brushRef="#br0" timeOffset="25042.2022">26730 6882 25 0,'0'5'12'0,"7"40"-9"0,-3-32 15 0,-1 3-16 16,-3 5 1-16,0 3 1 16,-3 5 1-16,-1 6-6 15,0-6 0-15,1 3 4 16,-1-6 0-16,1-2-1 15,-1-8 0-15,1-6 0 16,3-2 0-16,0-8-1 16,3-8 1-16,1 0-2 15,6-2 1-15,8-11-1 16,3-1 1-16,4-7-2 16,3 0 1-16,0-3-1 15,4 3 0-15,7 0 0 16,7 0 1-16,0 11-2 15,3 10 1-15,-3 8 0 0,-4 5 1 16,4 8 0-16,-4-5 0 16,1 3 0-16,-4-9 0 15,-8-2 1-15,-6 0 1 16,-4-5-2-16,-3-3 1 16,-8-5-1-16,-10 5 0 15,-10-3-1-15,-4 6 1 16,-4 5-1-16,-3 5 0 15,0 6 0-15,0 7 0 0,-1 6 1 16,5 5 1-16,6 1-1 16,8 1 1-16,3-7-1 15,7-3 1-15,7 6-5 16,11-9 1-16,10-2-7 16,4-5 0-16</inkml:trace>
  <inkml:trace contextRef="#ctx0" brushRef="#br0" timeOffset="25269.8694">27506 7133 45 0,'-32'-13'22'0,"36"16"-31"16,6-3 39-16,8-6-32 15,10 1 0-15,4-3-1 16,0 3 1-16,3 5 3 15,-3 0 0-15,-4 2-3 16,0 12 1-16,-3 2-2 0,-4 2 1 16,0 3-4-16,-3 6 0 15,0-6-4-15,-1-5 1 16</inkml:trace>
  <inkml:trace contextRef="#ctx0" brushRef="#br0" timeOffset="25642.5197">28519 6427 38 0,'31'-16'19'0,"-6"61"-27"0,-18-27 37 0,-3 17-27 16,-4 2 0-16,0 10 2 15,0 9 1-15,0 13-5 16,-4 8 0-16,1-3 4 15,-1-8 0-15,0-5-2 16,1-19 1-16,3-10-3 16,-4-11 0-16,1-8-3 15,-4-13 1-15,-7-8-2 16,-11-8 1-16,-7 0-1 16,-10-2 0-16,-4 2 2 15,0 5 0-15,4 11 2 16,7 8 0-16,6 3 2 15,8 7 0-15,11 6 0 16,10 0 1-16,14-8-2 0,10 5 0 16,12-2-4-16,13-3 0 15,15-3-9-15,13-13 1 16</inkml:trace>
  <inkml:trace contextRef="#ctx0" brushRef="#br0" timeOffset="26092.9885">29485 6414 43 0,'-7'-19'21'0,"4"53"-27"16,3-15 35-16,0 13-29 15,0 2 1-15,-4 16 3 16,-3 9 0-16,-7 12-3 16,0 3 0-16,-4 8 2 0,0-13 1 15,4-3-1-15,0-2 0 16,0-9-5-16,4-5 1 16,3-7-6-16,-4-14 1 15,7-5-8-15,-3-16 0 16,0-8-1-16,0-14 1 15</inkml:trace>
  <inkml:trace contextRef="#ctx0" brushRef="#br0" timeOffset="26379.1061">29517 7107 46 0,'39'8'23'0,"24"23"-33"16,-42-28 50-16,4 0-39 15,10-3 1-15,4-11 0 16,0-5 0-16,3-2-3 15,-3-3 1-15,-11-3 1 16,1-8 1-16,-15 3-3 16,-11 0 0-16,-13 8-1 15,-19 7 0-15,-9 20 0 16,-12 2 0-16,-6 10 1 16,-4 3 1-16,7 8 2 15,7 6 0-15,14-6 0 16,11 0 0-16,10 0 0 15,8 0 1-15,14-2-6 16,13-9 0-16,12-7-8 16,9-1 0-16,5-15-3 0,-1-8 0 15</inkml:trace>
  <inkml:trace contextRef="#ctx0" brushRef="#br0" timeOffset="26692.9467">30314 6765 49 0,'-70'-8'24'0,"31"59"-35"0,28-33 48 0,-6 14-37 16,-1-6 0-16,0 4 1 16,11-7 1-16,0 4-1 15,21-3 0-15,4 2 0 16,10-7 1-1,43 10-2 1,-8 0 0-16,-10-5-2 16,-11-6 0-16,-13 9-1 15,-12-4 0-15,-17 1-1 16,-17 3 1-16,-12-3 0 16,-6 2 0-16,0-7-3 15,-4-4 0-15,-3-4-5 16,3-3 1-16</inkml:trace>
  <inkml:trace contextRef="#ctx0" brushRef="#br0" timeOffset="26978.0688">30593 7017 38 0,'14'-6'19'0,"-10"14"-20"0,-8 0 33 15,-3 0-28-15,-7 11 0 16,3 7 2-16,1-5 0 16,6 3-8-16,4 11 0 15,4-4 5-15,6 1 1 0,8 0-2 16,3 0 0-16,0-9-2 16,-7 9 1-16,-7 3-4 15,-21-1 0-15,-14 8-3 16,-21-7 0-16,-11-1-6 15,-11 1 0-15,-6-4-3 16,-19-15 1-16</inkml:trace>
  <inkml:trace contextRef="#ctx0" brushRef="#br0" timeOffset="27715.0078">27083 7657 31 0,'-28'3'15'0,"17"26"-20"16,11-19 27-16,0 1-19 16,-4 10 0-16,1 16 2 15,-1 11 1-15,1 18-7 16,-4 11 0-16,-7-1 4 16,0 4 1-16,3-9-2 15,0-10 1-15,1-8-1 16,-4-11 1-16,7-13-2 15,0-13 0-15,0-16-1 16,-1-16 1-16,5-10-2 16,6-19 0-16,1-13-1 0,3-14 0 15,7-15 0-15,18 5 0 16,10 0 0-16,8 5 1 16,3 11 0-16,7 3 0 31,14 26 1-31,-14 18 1 15,-11 8 0-15,-14 19 0 16,-14 6 0-16,-10 7 1 16,-18 5 0-16,-18 9 0 15,-3-4-2-15,-11 1 1 16,-10-8-2-16,-1-3 0 0,8-13-2 16,3-5 1-16,4-11-4 15,10-8 1-15,11 0-3 16,11-13 0-16,13-3-2 15,15-5 0-15</inkml:trace>
  <inkml:trace contextRef="#ctx0" brushRef="#br0" timeOffset="28090.4311">27524 7591 33 0,'21'29'16'0,"-11"0"-18"16,-10-16 31-16,-3 6-28 15,-1-1 1-15,1 1 0 16,-1 5 0-16,1-6-3 15,3-2 1-15,3-8 1 16,4-3 1-16,8-10-1 16,6-3 0-16,10 0-1 15,8-8 0-15,7-8-1 16,7 6 0-16,3-3-1 0,-3-3 0 16,-3 5 0-16,-1 1 1 15,-7-1 0-15,-6 6 0 16,-4 0 1-16,-11 5 0 15,-7 3 0-15,-14 5 0 16,-7 2 0-16,-7 1 0 16,-11 10 1-16,-10 3 0 15,-4 5 0-15,4 8 0 16,6-7 0-16,8 1 1 16,7 9-1-16,11 0 0 0,13-6-3 15,15-7 0-15,7-9-7 16,17-4 1-16,4-12-3 15,-4-15 1-15</inkml:trace>
  <inkml:trace contextRef="#ctx0" brushRef="#br0" timeOffset="28288.0985">28441 7657 48 0,'-95'11'24'0,"3"49"-36"16,74-46 50-16,-6 2-37 15,-1 2 0-15,7-2-1 16,4-5 1-16,14-3-3 16,18-8 1-16,10-11-2 15,11 3 1-15,14-11-6 16,10-4 1-16,1-4-5 16,6-7 0-16</inkml:trace>
  <inkml:trace contextRef="#ctx0" brushRef="#br0" timeOffset="28436.9877">28903 7461 33 0,'7'-2'16'0,"-25"31"-14"0,15-19 27 16,-8 6-28-16,-3 11 0 16,-3 2 1-16,-1 5 0 15,0-5-3-15,1-2 1 16,3 2-1-16,3 0 0 16,4 3-6-16,3-3 0 0,4-11-4 15,4-7 1-15</inkml:trace>
  <inkml:trace contextRef="#ctx0" brushRef="#br0" timeOffset="28600.9796">28889 7419 38 0,'-7'-50'19'0,"7"36"-26"15,0 14 36-15,7 0-31 16,-4 0 1-16,12 0-4 15,-5 3 0-15,1 0-2 16,10 5 1-16</inkml:trace>
  <inkml:trace contextRef="#ctx0" brushRef="#br0" timeOffset="28930.8869">29270 7424 46 0,'-85'50'23'0,"22"25"-32"0,42-60 41 15,7 1-32-15,-1 0 1 16,5-3 0-16,20 1 1 16,8-6-2-16,10 0 0 0,15-1 1 15,17 1 0-15,-4-2 0 16,-3 2 0-16,3 2-1 15,-17 3 1-15,-14 1-2 16,-7-4 1-16,-22 1-1 16,-24 5 0-16,-11 0-2 15,-10 2 1-15,-1 1-3 16,-6-1 1-16,-4-2-2 16,10-3 0-16,8-7-5 15,10-4 0-15</inkml:trace>
  <inkml:trace contextRef="#ctx0" brushRef="#br0" timeOffset="29113.4734">29517 7707 45 0,'14'19'22'0,"11"18"-31"15,-22-27 42-15,8 1-33 0,-4 8 0 16,0 2-2-16,0-3 1 15,4-2-4-15,3-5 1 16,7-1-7-16,0-10 0 16</inkml:trace>
  <inkml:trace contextRef="#ctx0" brushRef="#br0" timeOffset="29411.2086">29803 7530 43 0,'-53'-37'21'0,"60"34"-29"0,0 1 38 0,3 2-31 16,5 2 1-16,2 6 0 15,4 8 1-15,1 5-1 16,6 3 1-16,0 0 0 16,0 2 0-16,-3-4 0 15,3-4 1-15,-7-5-1 16,4-2 0-16,-7-8 0 15,-4-3 0-15,-4 0-1 16,-6-11 1-16,-4 3-2 16,-11-3 1-16,1 4-2 15,3-7 0-15,-8 1-3 16,-2 8 0-16,6-6-7 16,1 6 0-16</inkml:trace>
  <inkml:trace contextRef="#ctx0" brushRef="#br0" timeOffset="29651.3424">30286 7789 49 0,'-4'22'24'0,"15"17"-29"0,-7-31 44 16,6-5-38-16,4-6 0 15,7-7 0-15,8-4 1 0,6-2-3 16,4 1 1-1,10 7 0-15,-3-3 1 0,0 8-4 16,0 6 1-16,-15 10-5 16,-2 6 1-16,-12 2-8 15,-10 11 0-15,-10-3 0 16,-15-5 1-16</inkml:trace>
  <inkml:trace contextRef="#ctx0" brushRef="#br0" timeOffset="30416.4323">24479 8758 36 0,'46'-14'18'0,"63"1"-27"16,-84 8 37-16,3 0-28 15,1-1 0-15,2 6 1 16,-2 6 1-16,-5 2-2 0,-10 13 1 15,-14 5 0-15,-10 11 1 16,-4 8-1-16,-11 8 0 16,-7 5 0-16,-3-5 0 15,0 3-1-15,3-11 0 16,7 0 0-16,11-8 0 16,11 5 1-16,17-5 0 15,10-8-1-15,1-5 1 16,0-3 0-16,3 3 1 15,-3 0-1-15,-4 2 0 0,-11 1-1 16,-10 2 1-16,-3-5-1 16,-15 8 1-16,-10-6-3 15,-11-10 0-15,0-6-6 16,-3-10 1-16,0-7-5 16,7-12 1-16</inkml:trace>
  <inkml:trace contextRef="#ctx0" brushRef="#br0" timeOffset="30657.9464">25128 8401 40 0,'46'-11'20'0,"25"72"-29"15,-57-32 37-15,4 21-27 16,-8 24 1-16,-10 14 0 15,-10 25 1-15,-15 14-4 0,-14 0 1 16,-7 0 1-16,-3 6 1 16,-4-17-5-16,3-10 1 15,5-21-5-15,2-17 0 16,19-17-5-16,6-25 1 16</inkml:trace>
  <inkml:trace contextRef="#ctx0" brushRef="#br0" timeOffset="31272.1452">25594 8901 36 0,'-11'45'18'0,"11"68"-22"16,-3-78 34-16,-1 4-28 15,-3 9 1-15,-3 5 1 16,-4-13 0-16,3-6-4 16,-3-2 0-16,3-11 3 15,1-5 1-15,3-8-3 16,3-6 0-16,8-7-2 16,3-16 1-16,7-5-3 15,7-12 0-15,11-7-1 16,10-7 1-16,4 1 1 15,7-2 0-15,7 6 0 16,10 7 1-16,1 6 0 0,-4 7 1 16,-11 9-1-16,-10-1 1 15,-7 6 0-15,-18 8 1 16,-10-3-1-16,-15 5 1 16,-17 11 0-16,-14 3 0 15,-7 18 1-15,-1-5 0 16,8 15-1-16,3 1 1 15,11-3 0-15,7-3 0 16,10-2-1-16,11-11 1 0,15-5-1 16,13-5 0-16,4-9-2 15,0-7 1-15,6-8-1 16,5-8 0-16,3-8-1 16,-7-3 0-16,-4-5-1 15,0 2 0-15,-3 6 1 16,-4 5 1-16,-6 6-1 15,-8-1 1-15,-4 9 0 16,-6 5 0-16,-11 5-1 16,3 2 1-16,4 3-3 15,4 3 1-15,3 3-7 16,4-3 1-16</inkml:trace>
  <inkml:trace contextRef="#ctx0" brushRef="#br0" timeOffset="31632.7893">27196 8443 39 0,'-18'3'19'0,"-21"76"-24"0,29-47 34 16,-8 15-28-16,-7 9 0 16,1 7 3-16,-1 6 0 15,4 13-4-15,3-2 1 16,4-17 3-16,3-10 0 15,8-11-1-15,3-15 0 16,0-11-3-16,3-16 0 0,1-16-3 16,-4-5 1-16,-4-1-2 15,-3-4 1-15,0 5 0 16,-10 2 0-16,-1 6 2 16,-7 10 0-16,1 6 2 15,-1 8 1-15,4 7-1 16,3 1 1-16,11 2-1 15,4 0 1-15,13 0-4 16,15-5 0-16,3-11-6 16,11-2 0-16,3-16-5 15,8-14 1-15</inkml:trace>
  <inkml:trace contextRef="#ctx0" brushRef="#br0" timeOffset="31902.636">27619 8403 56 0,'-18'8'28'0,"22"90"-39"0,-1-56 57 15,4 14-46-15,0 7 0 16,1 17 1-16,-1 15 0 15,3 11-1-15,1-3 0 16,-1-2-1-16,4-1 1 16,1-18-3-16,2-16 0 0,-3-15-5 15,4-17 1-15,-7-16-8 16,-4-20 0-16</inkml:trace>
  <inkml:trace contextRef="#ctx0" brushRef="#br0" timeOffset="32189.1798">28053 9046 51 0,'-21'-10'25'0,"45"17"-33"15,-9-1 45-15,6-1-37 16,7-8 0-16,0 1 1 16,0-4 0-16,-3-4-2 15,-4-1 1-15,-7 1-1 16,-7-1 1-16,-14 3-2 15,-14 8 0-15,0 5-1 16,-11 9 1-16,-7 12 0 16,-3 9 1-16,3 7 0 0,0-2 1 15,11 2 0-15,4 0 1 16,13-7-1-16,15-4 1 16,13-4-5-16,4-11 0 15,11-8-8-15,10-14 0 16</inkml:trace>
  <inkml:trace contextRef="#ctx0" brushRef="#br0" timeOffset="32460.1719">28441 8832 53 0,'-46'18'26'0,"32"17"-36"16,14-25 47-16,0 6-37 15,3 8 0-15,8 2 1 16,7-2 1-16,13 8-2 16,5 0 0-16,-1 0-1 15,0 2 0-15,-3 3-1 16,-11-3 0-16,-14-2-1 16,-14 2 1-16,0-2-1 15,-10-8 1-15,-8-5-3 16,-3-6 0-16,-4 0-6 15,-10-16 0-15</inkml:trace>
  <inkml:trace contextRef="#ctx0" brushRef="#br0" timeOffset="32759.5127">28984 8885 52 0,'-21'13'26'0,"25"32"-40"0,-1-37 47 0,8 2-33 15,-1-2 1-15,11 3-1 16,4 2 1-16,0 6-1 16,0-1 0-16,-1 6 1 15,-6 3 0-15,-4-1 0 16,-11 11 0-16,-10-8-2 15,-10 6 1-15,-11-4-5 16,-8-2 1-16,1-7-8 16,-14-7 0-16,-1-12-1 15,8-11 0-15</inkml:trace>
  <inkml:trace contextRef="#ctx0" brushRef="#br0" timeOffset="33466.4613">29866 8964 42 0,'0'11'21'0,"28"57"-32"0,-17-44 43 15,0 11-31-15,-1 2 1 16,1 2 1-16,-1 1 1 15,1-3-4-15,3-10 1 16,-3-6 2-16,-1-5 0 16,-6-11 0-16,6-8 0 15,1-10-1-15,-1-8 0 16,5-11-2-16,-1-18 0 0,7 0-3 16,0-1 1-16,4 6-4 15,-1-5 1-15,5 2-7 16,-1 1 0-16,4 2-1 15,-4 3 0-15</inkml:trace>
  <inkml:trace contextRef="#ctx0" brushRef="#br0" timeOffset="33929.9359">30357 8969 38 0,'-32'-8'19'0,"0"11"-26"16,25 0 37-16,3-1-29 15,-3 4 1-15,0-1 1 16,4 0 0-16,3 6-4 0,3-3 1 16,4 0 1-16,4-3 1 15,10 0-1-15,4 1 0 16,7-4-1-16,-1 1 1 15,8-3-1-15,-7 0 0 16,-4 0 0-16,0 0 0 16,-10 0-1-16,-4 10 0 15,4-2 0-15,-8 8 1 16,-6 11-1-16,3-1 1 16,-14 3 0-16,3-5 1 0,-3 0 0 15,-3-6 1-15,6-2 0 16,-3-8 1-16,4-5-1 15,-1-8 0-15,8-11 0 16,-1-3 0-16,8-5-3 16,-1-7 1-16,8 2-3 15,3-1 1-15,11 7-3 16,-4 1 0-16,-7 1-4 16,7 8 0-16,-6 0-3 15,-1 2 0-15</inkml:trace>
  <inkml:trace contextRef="#ctx0" brushRef="#br0" timeOffset="34138.9821">30882 8996 33 0,'4'13'16'0,"10"11"-13"15,-11-14 27-15,8 12-27 16,-4-1 1-16,4 8 0 16,-1 3 1-16,1-1-7 0,-1-1 1 15,8-1 4-15,-4-11 0 16,0-5-3-16,0-7 1 15,-3-4-4-15,-1-7 1 16,-3-8-4-16,4-11 1 16,0-13-6-16,-4-3 1 15,-7-2-2-15,0 0 0 16</inkml:trace>
  <inkml:trace contextRef="#ctx0" brushRef="#br0" timeOffset="34335.1256">31094 9017 36 0,'-14'50'18'0,"7"30"-21"16,7-64 35-16,-4 5-31 16,4-3 1-16,0-2 1 15,4 0 0-15,3-11-5 16,-4-2 0-16,8-11 0 16,3-13 1-16,-3-8-4 15,-1-8 0-15,1-8-6 16,-1-3 0-16,4-5 0 15,0-5 0-15</inkml:trace>
  <inkml:trace contextRef="#ctx0" brushRef="#br0" timeOffset="34604.6897">31387 8731 27 0,'0'77'13'0,"-14"24"-10"0,14-72 28 15,-4 16-29-15,-3 0 1 16,3-6 1-16,-3-4 0 16,7-9-5-16,0-15 1 15,11-3 2-15,-4-22 1 16,7-7-3-16,4-8 1 16,3-8-4-16,4 0 1 0,-1-3-3 15,5 6 1-15,-8-3-3 16,-4 8 1-16,1 5-5 15,-4-2 1-15,-3 7 1 16,-1-2 1-16</inkml:trace>
  <inkml:trace contextRef="#ctx0" brushRef="#br0" timeOffset="34817.7936">31796 8647 45 0,'-18'47'22'0,"-10"25"-32"15,17-49 51-15,1 1-40 16,-8 8 1-16,4 2 1 16,-4 1 0-16,1 2-4 15,3-5 0-15,3-3-1 16,1-11 1-16,2-5-5 16,-2-13 0-16,10 0-7 15,-7-10 1-15,7-6-2 0,-4-3 1 16</inkml:trace>
  <inkml:trace contextRef="#ctx0" brushRef="#br0" timeOffset="35131.6789">31761 8935 40 0,'45'29'20'0,"8"-5"-29"0,-42-16 42 16,0-3-32-16,3 3 1 16,-4-5 0-16,-6-1 1 15,-4-2-4-15,0 0 0 0,-11 0 2 16,-6 3 0-16,-5 2-1 15,-6 6 1-15,3 5-1 16,4 8 0-16,4 5 0 16,6 0 0-16,4-3 0 15,7 3 1-15,7-2-1 16,7-3 1-16,4-9-1 16,3-9 0-16,0-1-1 15,-3-10 1-15,-8-6 0 16,8-15 0-16,-7-3-1 15,6 0 1-15,-6-1-1 16,3 9 0-16,-4 3-3 16,-2 2 0-16,-8 3-8 15,7-3 1-15</inkml:trace>
  <inkml:trace contextRef="#ctx0" brushRef="#br0" timeOffset="35745.4055">24423 11724 45 0,'-71'34'22'0,"11"51"-27"0,53-53 38 16,4 7-31-16,-1 1 0 15,4 0 1-15,7-1 1 16,7-4-5-16,7-14 1 15,11 5 0-15,4-7 1 0,9-17-7 16,12-4 0-16,3-9-8 16,-4-18 1-16</inkml:trace>
  <inkml:trace contextRef="#ctx0" brushRef="#br0" timeOffset="35926.7997">24811 11877 48 0,'-46'125'24'0,"25"39"-36"16,17-117 42-16,-6 19-30 15,-4 0 0-15,-4 6-2 16,0-6 0-16,4-2-3 16,7-17 1-16,7-20-7 15,0-22 0-15</inkml:trace>
  <inkml:trace contextRef="#ctx0" brushRef="#br0" timeOffset="36168.4294">25047 11422 54 0,'71'-8'27'0,"70"69"-36"0,-99-35 51 16,8 11-41-16,3 16 1 15,-11 8-1-15,-10 16 0 0,-32 74-2 16,-22 18 1-16,-16-2-1 16,-5-11 1-16,-10-8-4 15,-7-13 0-15,0-19-4 16,0-23 0-16,0-27-7 16,8-37 0-16</inkml:trace>
  <inkml:trace contextRef="#ctx0" brushRef="#br0" timeOffset="36753.2956">25901 12361 42 0,'-57'122'21'0,"40"0"-28"16,6-101 35-16,-3 5-26 0,-3-2 1 16,-1 3 2-16,4-17 1 15,7 1-8-15,7-14 1 16,7-15 2-16,7-22 1 16,4-13-4-16,3-10 1 15,14-12-2-15,11 12 1 16,7-1-1-16,17 6 0 15,1 11 2-15,3 4 0 0,-4 14 2 16,1 11 0-16,-4 4 0 16,-7 12 0-16,-7 2 0 15,-14 10 1-15,-15 1-1 16,-9 2 1-16,-15 3-1 16,-15 13 1-16,-9 6 0 15,-4-1 0-15,-1 3 0 16,1 8 1-16,10-3-2 15,8 1 1-15,10-12 0 16,7-4 0-16,11-11-1 16,17-8 1-16,7-8-2 15,8-11 0-15,6-7 0 16,4-9 1-16,0 3-2 16,0-10 0-16,3-8 0 15,1 12 0-15,-4-1-1 16,-7 10 0-16,-7 2-1 15,-11 3 1-15,-7 6-3 16,-7-1 1-16,-3 6-5 0,-7-3 1 16,-4-3-4-16,0-5 0 15</inkml:trace>
  <inkml:trace contextRef="#ctx0" brushRef="#br0" timeOffset="37112.2507">27598 11597 52 0,'3'5'26'0,"22"53"-36"0,-14-29 50 0,10 19-38 15,0 13 0-15,4 13 2 16,-1 8 1-16,1 5-6 16,-4 1 1-16,0-4 3 15,1-10 0-15,-5-16-3 16,1-10 1-16,-4-19-4 15,-7-24 0-15,-11-15-4 16,-6-19 1-16,-15-11-1 16,-7 3 1-16,-6 0 2 15,-1 11 0-15,0 7 4 16,4 6 1-16,3 10 3 16,4 8 1-16,7 11 0 15,6 3 0-15,8-1-3 16,7 1 1-16,15-3-9 15,16 0 1-15,12-6-10 16,6-18 1-16,14-18-1 0,29-9 1 16</inkml:trace>
  <inkml:trace contextRef="#ctx0" brushRef="#br0" timeOffset="37908.7656">28889 12084 47 0,'-21'87'23'0,"3"64"-37"15,15-104 51-15,-4 17-37 16,-4 2 0-16,0-5 0 16,4-8 1-16,0-11-3 15,4-8 0-15,3-10-3 16,0-13 1-16,3-9-4 15,1-15 0-15,-1-16-4 16,4-11 1-16,4 3 9 16,70 67 2-1,-120-120 3-15,85 34 1 16,7 16 4-16,-4 6 0 16,8 2 4-16,-1 0 0 15,1 9-9-15,-8-1 1 16,-10 5-2-16,-7 1 1 15,-15 2-3-15,-17 5 1 16,-14 11-1-16,-10 11 1 16,-8 10 1-16,-3 5 0 0,3 22-1 15,0 10 1-15,7-5 1 16,4 11 0-16,18-11-1 16,6-8 1-16,8-3-4 15,10 0 1-15,7-15-4 16,18-9 1-16,0-7-2 15,0-8 0-15,-4-3-1 16,-3-6 0-16,7-12 1 16,-4-6 1-16,-10-5 3 15,3-3 0-15,-10-5 3 16,3-11 0-16,-17-2 1 16,-1-3 0-16,-10 6 1 15,-3-4 0-15,-11 1-1 16,-4 2 1-16,4 1-2 15,0 4 0-15,7 12-1 16,3 4 0-16,8 6-2 16,13 3 1-16,4 2-5 15,8 8 1-15,2 18-6 0,8 14 1 16,0 0-4-16,-4 5 0 16</inkml:trace>
  <inkml:trace contextRef="#ctx0" brushRef="#br0" timeOffset="38162.7139">29908 12724 49 0,'11'-21'24'0,"28"-32"-35"0,-21 32 47 16,-4-3-36-16,3-19 0 0,1-4 0 16,0-9 1-16,-8 3-1 15,-6-8 0-15,-4 1 1 16,-4-7 0-16,-3 9 1 15,0 8 0-15,3 0-1 16,12 7 0-16,13 12 0 16,18 9 0-16,17 7-3 15,18-1 1-15,7 13-7 16,11 6 1-16,7-1-7 16,-18-7 1-16</inkml:trace>
  <inkml:trace contextRef="#ctx0" brushRef="#br0" timeOffset="40972.3546">25675 13211 21 0,'0'-16'10'0,"4"-13"-5"0,-4 21 10 15,0-3-13-15,0-2 0 16,7 2 3-16,-4-2 0 16,1 3-6-16,-4-4 1 0,3 6 3 15,1 0 1 1,-4 8-2-16,0 0 1 0,3 6-2 15,1 7 1-15,-1 11 0 16,1 15 0-16,3 6 0 16,-3 11 1-16,3 10 0 15,0 21 0-15,0-5 0 16,0 3 0-16,0-16-1 16,0-3 1-16,0-18-2 15,0-17 1-15,0-12-4 16,0-8 1-16,0-22-1 15,-3-15 1-15,-4-14-2 16,3-21 0-16,4 0 1 16,-3 0 0-16,3 8 0 15,7-5 1-15,7 5 1 16,4 16 0-16,7 3 1 16,13 13 0-16,5 7 1 15,13 14 0-15,4 0 1 0,14 8 0 16,15-5 0-16,3 0 0 15,10 2-3-15,-14 0 0 16,-7-2-2-16,-7-3 0 16,-14 0-1-16,-14 0 0 15,-17-8-1-15,-15 8 1 16,-21-5 1-16,-18 7 0 16,-17 1 3-16,-11 5 0 15,-7 8 2-15,-7 13 1 0,0 5-1 16,7 9 1-16,11-4-1 15,14 9 0-15,17-11-2 16,15 3 1-16,13-6-4 16,12 6 0-16,13-3-1 15,14-3 0-15,-3-7 0 16,-3-9 1-16,-1-5-1 16,0-5 1-16,-3-8 2 15,-10-8 0-15,-8-5 2 16,-7-5 0-16,-10-9 0 15,-8-5 0-15,-6-7 0 16,-8-4 1-16,-7 1-1 16,1-6 0-16,-1 6 0 15,7 0 0-15,1 13-1 16,3 7 1-16,3-9-3 16,8 10 1-16,10 2-3 15,7 3 0-15,11 8-3 16,7 3 1-16,3 10-4 0,0-2 0 15,4 5-5-15,0 10 1 16</inkml:trace>
  <inkml:trace contextRef="#ctx0" brushRef="#br0" timeOffset="41226.1284">27393 13552 37 0,'-28'26'18'0,"-4"54"-15"0,25-62 33 16,4 11-33-16,-1 3 1 15,8-8 0-15,3 8 0 0,10-1-5 16,8-12 1-16,0-6 3 15,3-10 1-15,7 0-2 16,-3-14 0-16,-4-8-1 16,-3-7 0-16,-7-8-1 15,-11-1 0-15,-11-10-2 16,-7 6 1-16,-3-6-2 16,-7 10 0-16,-7 3-2 15,0 1 0-15,-4 2-2 16,7 2 0-16,8 9-4 15,6 4 0-15,8 1-1 16,6-8 0-16</inkml:trace>
  <inkml:trace contextRef="#ctx0" brushRef="#br0" timeOffset="41887.3432">27919 12930 41 0,'-7'-5'20'0,"0"39"-25"0,7-10 40 15,0 21-31-15,-4 8 0 16,-6 8 2-16,-5 13 1 15,8 5-9-15,-3 14 1 0,-1 2 5 16,4-2 0-16,4-1-3 16,-1-4 1-16,1-14-4 15,3-13 1-15,3-22-5 16,4-4 1-16,0-14-3 16,0-11 1-16,0-12-2 15,0-11 0-15,-3-6 1 16,-1 1 0-16,-3-1 1 15,0-10 1-15,0 0 0 16,0 5 0-16,0 3 2 16,8-6 0-16,-5 9 2 15,-3 5 1-15,4 5 3 16,-1 0 1 0,-3 13 5-1,0 3 0-15,0 11 1 16,0 2 1-16,0-5-1 0,0 7 0 15,4 1-2-15,3 3 1 16,0-6-4-16,3-5 0 16,4 0-1-16,4-3 0 15,0 3-2-15,-4-11 1 16,-4-2-4-16,1-6 0 16,0-2-2-16,-4-9 1 15,0 1-3-15,-4-3 1 16,1 8-2-16,-4-7 1 15,3-4 1-15,-3 6 0 0,0-3 0 16,0 3 0-16,0 5-3 16,-3 0 0-16,-1 5 1 15,4 3 0-15</inkml:trace>
  <inkml:trace contextRef="#ctx0" brushRef="#br0" timeOffset="44199.4148">28003 13777 18 0,'-17'-5'9'0,"3"-11"-8"16,14 8 16-16,0 5-15 15,0 3 0-15,-4-3 1 16,4 3 0-16,0-2-4 16,0 2 1-16,-3-3 2 15,3 3 1-15,-4-8-1 16,4 8 0-16,-7 3-1 15,0-8 1-15,0 5 0 16,-7 2 0-16,0-2 0 16,-7 8 0-16,-1 0 0 15,5 5 1-15,3 6-1 16,3 5 1-16,4 7 1 0,7 4 0 16,7-1 0-16,7-5 0 15,14-2 0-15,4-6 0 16,7-8-1-16,14-10 1 15,-4-11-4-15,-6-5 1 16,-5-14-3-16,-9 6 0 16,-15-3-2-16,-14-5 1 15,-11-3-2-15,-10-2 1 16,-7 2-1-16,-4 6 1 0,-3 5-1 16,3 2 0-16,4 3-3 15,3 6 1-15,18 4-3 16,7-2 0-16</inkml:trace>
  <inkml:trace contextRef="#ctx0" brushRef="#br0" timeOffset="44439.7205">28536 13272 44 0,'-32'15'22'0,"29"28"-34"16,3-22 45-16,-7 8-31 15,7 13 0-15,0 6-1 16,0 10 1-16,7 0-6 0,-7-5 1 16,3 3-3-16,-3-3 1 15,-10-14-7-15,6-9 1 16</inkml:trace>
  <inkml:trace contextRef="#ctx0" brushRef="#br0" timeOffset="44740.313">28377 13634 34 0,'18'-26'17'0,"31"12"-23"0,-27 9 28 0,2-6-23 16,1 1 0-16,3-3-4 15,4 2 1-15,3 3 3 16,-3 0 0-16,0 3-3 16,0 0 1-16,-4-1 0 15,0 4 0-15,-7 2 4 16,0 8 0-16,-3 10 3 16,0 3 1-16,-4 11 1 15,0 5 0-15,-4 13-1 16,1-5 1-1,3-5-7 1,0-6 1-16,4-7-9 16,3-17 0-16</inkml:trace>
  <inkml:trace contextRef="#ctx0" brushRef="#br0" timeOffset="45024.0561">29245 13568 35 0,'0'26'17'0,"0"40"-17"0,0-50 27 16,-3 16-24-16,-8 2 0 15,1-7 2-15,3 5 0 16,-1-3-6-16,5-11 0 0,3-4 5 16,3-9 0-16,5 0-4 15,6-13 1-15,3-8-2 16,4-2 1-16,1-9-2 15,2 4 0-15,1 4-2 16,0 3 1-16,-8 3-1 16,4 2 0-16,11 9-3 15,0-4 1-15,0 12-5 16,-4-6 0-16</inkml:trace>
  <inkml:trace contextRef="#ctx0" brushRef="#br0" timeOffset="45176.734">29845 13867 48 0,'0'26'24'0,"21"27"-35"16,-17-37 48-16,-4 5-45 0,-4 8 1 16,-3 0-17-16,-7-18 0 15</inkml:trace>
  <inkml:trace contextRef="#ctx0" brushRef="#br0" timeOffset="45759.8233">24102 14407 39 0,'-25'-8'19'0,"50"-3"-21"0,-11 6 28 15,4 2-23-15,3 3 0 16,14 3 4-16,11-1 1 16,14 4-9-16,14 4 1 0,11-4 4 15,-8-4 1-15,4 1-3 16,-3-3 0-16,-4 3-5 15,-11-1 1-15,-10 1-4 16,-10-1 0-16,-12 4-5 16,-9-4 1-16,-15 4-4 15,-14-4 0-15</inkml:trace>
  <inkml:trace contextRef="#ctx0" brushRef="#br0" timeOffset="46194.8346">24479 14436 31 0,'-17'2'15'0,"-5"17"-13"16,15-6 27-16,-3 8-27 0,-8 8 1 15,1 11 1-15,-1 10 1 16,4 1-6-16,3-4 0 16,4 1 4-16,7-1 1 15,11-10-2-15,6-2 1 16,8 2-1-16,7 0 1 16,17-3-1-16,8 1 1 15,-4-3-1-15,3 2 0 0,0 3-1 16,1 5 1-16,-8-2-1 15,-10 0 1-15,-14-6-1 16,-11-5 0-16,-18 6-2 16,-13-1 0-16,-8-5-2 15,-10-2 0-15,-11-9-2 16,-4-7 1-16,1-1-3 16,3-5 1-16,7 1-2 15,8-17 0-15,6 1-5 16,14-1 1-16</inkml:trace>
  <inkml:trace contextRef="#ctx0" brushRef="#br0" timeOffset="46646.6729">24906 14118 36 0,'21'-18'18'0,"60"41"-17"16,-49-4 31-16,14 7-30 16,3 17 1-16,8 4 4 15,6 35 1-15,1 30-10 16,-11 9 1-16,-14 33 4 15,-18 20 1-15,-21-4-3 16,-21 2 0-16,-4-14-6 16,-7-17 1-16,-10-25-5 15,-4-21 0-15,-11-13-5 16,-6-37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6:4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29947 4220 41 0,'11'8'20'0,"28"11"-28"16,-22-6 41-16,4 0-33 16,1 0 0-16,9-2 1 15,-2-3 1-15,2-8-2 16,5-8 0-16,-5-3 0 16,1-7 0-16,-4-9-1 15,-6-4 1-15,-8-1-2 16,-11-3 1-16,-10 12-1 15,-7 4 0-15,-4 6 1 16,-3 2 0-16,-7 19 1 16,-4 11 1-16,0 12-1 15,-3 9 1-15,11 5 0 16,-1-5 1-16,14 5-3 16,1-3 1-16,17-2-8 0,14-11 0 15,11-13-3-15,13-8 1 16</inkml:trace>
</inkml:ink>
</file>

<file path=ppt/ink/ink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8:53:39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20338 10128 13 0,'-7'-26'6'0,"0"-6"0"15,7 24 6-15,-4-5-11 0,0 0 1 16,4-3 0-16,-3 10 1 15,-1-4-4-15,1-3 1 16,-1-1 2-16,-3 1 0 16,0 3-1-16,0-1 1 15,4-2-2-15,-8 0 1 16,0 2 0-16,1 0 1 16,-1 1-2-16,-3 5 1 15,0 2-1-15,-7 3 0 16,0 3 0-16,0 2 0 0,-4 5 0 15,-3 6 0-15,-4-2 0 16,0-7 0-16,-3 7 0 16,0 4 1-16,-4 3-1 15,7 8 0-15,0-5 0 16,1 5 1-16,2 8-1 16,5 6 0-16,2-4 0 15,8 4 1-15,4-4 0 16,3-1 1-16,7-1-1 15,7-3 0-15,3-5 0 16,4 0 1-16,8-8-1 16,6-5 1-16,11 3-2 15,7-9 1-15,3-4 0 16,11-1 0-16,0-5 0 16,3-5 0-16,-3-11-1 15,0-8 1-15,0-5 0 16,-3-8 0-16,-1-6 0 0,-3 4 0 15,-11-14 0-15,-10 5 0 16,-7 1-1-16,-15 4 1 16,-6 1-1-16,-18 8 1 15,-14-1-1-15,-11 9 0 16,-11 5-1-16,-10 5 0 16,1 8-3-16,-1 2 1 15,7 6-3-15,10 3 1 16,12 5-5-16,9 5 1 0</inkml:trace>
  <inkml:trace contextRef="#ctx0" brushRef="#br0" timeOffset="1428.925">21318 10128 14 0,'-3'-26'7'0,"3"7"-2"0,0 14 7 16,0-6-11-16,0 3 1 15,-4-2 0-15,-3-1 1 16,0 3-4-16,-3 6 1 16,-5-1 1-16,1 6 1 15,-3 2-1-15,-4 8 0 16,-1 3-1-16,-2 3 0 15,3-1 0-15,-1 14 1 16,5 2-1-16,3 1 1 16,7-1-1-16,3 0 1 0,4 1 0 15,0-3 0-15,4-11 0 16,3 5 0-16,0-10-1 16,0-5 1-16,3-6 0 15,1-5 1-15,-1-11-1 16,-2-4 0-16,-1-9-1 15,0-5 1-15,0-14-2 16,0 6 1-16,0 0-1 16,0 5 0-16,0 1-1 15,0 7 1-15,0 3 0 16,4 10 0-16,3 11 1 16,0 13 1-16,0 22-1 15,4 4 1-15,-1 9 0 16,1 5 1-16,-4 3-1 15,4-9 0-15,-1 3-3 16,-3-5 0-16,-3-13-4 0,3-8 1 16,4-5-3-16,3-12 0 15</inkml:trace>
  <inkml:trace contextRef="#ctx0" brushRef="#br0" timeOffset="1713.9417">21738 9832 23 0,'4'3'11'15,"13"26"-10"-15,-10-16 20 0,0 5-18 16,-3 6 0-16,-1 11 0 15,-3 12 1-15,0 4-6 16,0 9 1-16,0 7 1 16,0-17 1-16,-3-5-5 15,3 0 1-15,0-21-4 16,3 2 1-16,1-10-3 16,3-13 1-16</inkml:trace>
  <inkml:trace contextRef="#ctx0" brushRef="#br0" timeOffset="1969.2961">22073 9626 30 0,'0'-24'15'0,"18"16"-19"0,-7 10 30 16,-1 9-25-16,1 13 0 16,-4 8 0-16,0 10 1 0,-7 0-3 15,-4 3 0-15,1 11-3 16,-1-3 1-16,1 10-6 16,3-13 0-16</inkml:trace>
  <inkml:trace contextRef="#ctx0" brushRef="#br0" timeOffset="2763.5883">22052 9983 9 0,'4'8'4'0,"-1"-8"2"0,-3 0-2 16,0 0-4-16,4-6 0 16,-1 1 0-16,-3 5 1 15,0 0-1-15,0-5 0 16,0-3 0-16,0 8 1 15,0 0 0-15,0 0 0 16,0 0 1-16,0 3 0 16,0 2 0-16,0-5 0 0,7 2 0 15,-3 1 1-15,6 21-1 16,1 5 0-16,0 8 0 16,-1 16 0-16,-3 8-1 15,0 0 1-15,-3-3-3 16,3-10 1-16,0-6-6 15,0 3 0-15</inkml:trace>
  <inkml:trace contextRef="#ctx0" brushRef="#br0" timeOffset="3409.6436">22754 9589 23 0,'4'-16'11'0,"3"0"-9"0,-7 16 17 0,7-3-18 15,0 6 0-15,3 7 3 16,5 9 0-16,-1 15-4 15,-4 6 0-15,1 10 3 16,-1 3 0-16,-3 5-1 16,1 11 1-16,-5-8-2 15,1-5 1-15,-4-9-1 16,0-4 0-16,0-12-1 16,0-15 0-16,-4-11-2 15,-3-5 1-15,0-13-2 16,-4-8 1-16,-3-5-1 15,-3 2 0-15,-5 5 0 16,1 1 1-16,0 4 0 16,3 4 1-16,-3-1 2 15,4 14 1-15,-1 13 0 16,7 5 1-16,1 11 0 0,3 5 1 16,3 8-1-16,8-3 0 15,6 0-1-15,4-5 0 16,4-5-3-16,7-5 0 15,3-6-5-15,7-5 0 16,8-8-5-16,3-14 1 16</inkml:trace>
  <inkml:trace contextRef="#ctx0" brushRef="#br0" timeOffset="3768.6777">23252 9901 31 0,'-25'-11'15'0,"-3"35"-15"16,21-13 26-16,-8-6-25 16,1 11 0-16,4 2 1 15,-1 9 0-15,4-1-3 16,0 1 1-16,4-6 1 15,3-3 1-15,3-4-1 16,8-7 0-16,3 1-1 16,3-5 0-16,5-6-1 15,-1-7 1-15,3-3-1 16,-2-1 0-16,2-2-2 16,-6 1 1-16,0 1-2 0,-4 4 1 15,-4 7-1-15,1 3 1 16,-4 0-2-16,0 3 0 15,0 5-3-15,0 0 0 16</inkml:trace>
  <inkml:trace contextRef="#ctx0" brushRef="#br0" timeOffset="4053.8212">23710 9485 23 0,'0'-39'11'0,"25"28"-10"15,-15 11 18-15,1 3-17 16,3 5 0-16,4 15 2 16,3 4 0-16,0 21-5 15,0 10 1-15,-3 3 2 16,0 5 1-16,-4 10-2 15,-4 9 1-15,-6 8-4 16,-1 2 1-16,-3-5-4 16,0-19 0-16,-3-4-4 15,-4-17 0-15</inkml:trace>
  <inkml:trace contextRef="#ctx0" brushRef="#br0" timeOffset="4250.4689">23696 10118 25 0,'-14'-53'12'0,"25"18"-12"0,-1 30 20 16,4-3-20-16,4 3 1 15,3-3 0-15,4 8 1 16,3 3-3-16,4 4 1 16,-4-1-2-16,-3 7 1 0,6 6-4 15,8-1 0-15,-7 11-3 16,-4-10 1-16</inkml:trace>
  <inkml:trace contextRef="#ctx0" brushRef="#br0" timeOffset="4625.0376">24218 10099 18 0,'0'-24'9'0,"0"-5"-7"15,0 21 15-15,0 3-16 16,-3 2 0-16,-1 1 0 16,1 4 1-16,-1 6-3 15,-3 13 1-15,0 1 2 16,-4 7 0-16,1 13-1 16,3-5 0-16,3 5 0 15,4-5 0-15,4-5 0 0,3-5 0 16,3-6 0-1,8-5 1-15,3-11-1 0,7-8 0 16,4-7-1-16,3-6 1 16,4-11 0-16,-3 1 0 15,-1 2-2-15,-3 0 0 16,-4 9 0-16,-4 7 0 16,-2 8-2-16,-5 8 1 15,1 7-3-15,0 12 0 0,-4 5-3 16,0 7 1-16</inkml:trace>
  <inkml:trace contextRef="#ctx0" brushRef="#br0" timeOffset="10945.7986">24828 10213 16 0,'11'-34'8'0,"21"23"-5"16,-22 11 8-16,5-3-9 16,-1 3 0-16,0 11 1 15,0 13 1-15,3 10-5 16,-6 14 1-16,-7 5 2 15,-8 10 1-15,-10 11-2 16,-11 11 0-16,1 0-2 16,-8-3 1-16,4-11-5 15,-4-15 0-15,-3-1-2 16,-4-28 0-16</inkml:trace>
  <inkml:trace contextRef="#ctx0" brushRef="#br0" timeOffset="13062.3966">25834 10284 13 0,'-11'-16'6'0,"11"14"0"16,0 2 9-16,0 0-13 15,0 0 1-15,0 0 1 16,0 0 0-16,0 0-5 0,0-3 1 16,0-5 2-16,0 3 1 15,7-8-1-15,4-3 0 16,3-3-1-16,4-2 1 16,6-8-2-16,5 0 1 15,2-5-1-15,-2 12 1 16,-1-7-1-16,-3 3 1 15,-1-16-1-15,1 7 1 16,0-2-1-16,3 0 1 16,-3-8-1-16,3 3 1 0,3-3-1 15,1 8 0-15,-7 2-1 16,0 6 1-16,-1 5-1 16,1 6 1-16,0 5 0 15,3 7 0-15,0 9 0 16,4 2 1-16,0 16 0 15,-4 11 0-15,-3 13 0 16,-4 5 1-16,-4 3-1 16,-3 6 1-16,1 4-1 15,-1 3 1-15,0 3-1 16,-4-3 0-16,1-2-1 16,0-14 1-16,-1-8-1 15,1 1 1-15,3-4-1 16,-4-10 0-16,1-5 0 15,-4-5 0-15,-3-3-1 16,-8-6 0-16,-3-5-1 16,-7-5 0-16,-11 0 0 0,-7-7 0 15,-6-9 1-15,-8 0 0 16,3-8 0-16,-2 3 1 16,-8-11-1-16,0-5 1 15,3 8-1-15,5 8 1 16,2 2 0-16,4 6 0 15,4 2-2-15,7 1 0 16,7 10-2-16,7 0 0 0,10 5-5 16,8 3 1-16</inkml:trace>
  <inkml:trace contextRef="#ctx0" brushRef="#br0" timeOffset="13451.0119">27189 9271 22 0,'-15'-21'11'0,"15"2"-12"0,0 19 16 15,0 0-14-15,0 6 1 16,-3 4 0-16,-1 9 1 15,-3 7-4-15,-3 1 1 16,-4 4 1-16,-4 6 1 16,-3 8-3-16,3-2 1 0,4 7-6 15,4-5 1-15,6-8-2 16,8-5 0-16</inkml:trace>
  <inkml:trace contextRef="#ctx0" brushRef="#br0" timeOffset="13993.641">27517 9567 17 0,'-18'-8'8'0,"4"16"-8"0,3-5 13 16,-10 2-12-16,-4 6 1 15,-3 5 0-15,0 2 1 0,3 6-4 16,1 8 1-16,6 0 1 16,4-1 1-16,7-4-1 15,7 2 0-15,14 3-1 16,11-6 1-16,6-5-1 15,5-2 1-15,2-1 1 16,12-4 1-16,-4-7-1 16,-4 7 1-16,-7-1-1 15,-6 5 0-15,-12 1 0 16,-13 5 0-16,-18 5-4 16,-15 11 0-16,-6 7-3 15,-7-2 1-15,-8-10-5 16,-3-1 1-16</inkml:trace>
  <inkml:trace contextRef="#ctx0" brushRef="#br0" timeOffset="14728.4813">28596 9673 29 0,'-14'-66'14'0,"11"32"-15"0,6 20 26 16,1-1-24-16,-4-4 1 15,0 0 0-15,0 4 1 16,0 1-4-16,0 6 1 0,0 8 2 16,0 0 1-16,0 6-2 15,0 7 1-15,0 5-1 16,0 12 0-16,0 9-1 15,3 9 1-15,-3 5-1 16,0 13 0-16,0-10 0 16,0 10 0-16,-3 0 0 15,-1 0 0-15,4-3-2 16,0-7 0-16,4 0-3 16,3-11 1-16,0-8-7 15,3-8 1-15</inkml:trace>
  <inkml:trace contextRef="#ctx0" brushRef="#br0" timeOffset="14970.4229">28427 9829 34 0,'-11'-16'17'0,"29"11"-18"0,-8 8 28 16,12-1-25-16,2 1 0 16,5 2 0-16,2 1 1 15,5-1-5-15,2 8 0 16,1-2-2-16,7 2 1 16,-7 8-8-16,-7-10 1 0</inkml:trace>
  <inkml:trace contextRef="#ctx0" brushRef="#br0" timeOffset="17280.6917">29651 9427 19 0,'14'8'9'0,"0"40"-4"15,-7-35 7-15,0 16-12 16,0 5 0-16,4 11 0 15,-4 6 1-15,4 4-1 16,-11 1 0-16,0-9 0 16,0 1 1-16,-4-14-1 15,-3-2 1-15,7-8-1 16,-7-5 1-16,0-6-1 16,0-5 1-16,-4-6-1 15,1-4 1-15,-8-9 0 16,4-7 0-16,0-9-1 15,0-7 1-15,0-9 0 0,3-15 0 16,7 3-1-16,4 2 1 16,8-3 0-16,6 9 0 15,3-1-1-15,4-2 1 16,1 5 0-16,2 5 0 16,1 6-1-16,3 4 1 15,4 12-2-15,0 10 1 16,3 8-1-16,-3 5 0 15,-4 11-7-15,-7 0 1 0,-10 13-1 16,-4-5 1-16</inkml:trace>
  <inkml:trace contextRef="#ctx0" brushRef="#br0" timeOffset="17477.5184">29520 9747 31 0,'7'-10'15'0,"25"4"-18"16,-21 4 31-16,6-1-28 15,1 0 0-15,-4 3-3 16,11-2 0-16,0 4 0 16,-1 4 0-16,8 4-6 15,0-2 1-15</inkml:trace>
  <inkml:trace contextRef="#ctx0" brushRef="#br0" timeOffset="17687.8627">29887 10038 27 0,'0'14'13'0,"29"-17"-10"0,-19 0 22 16,1-7-24-16,10 4 1 15,0-4-1-15,4 4 1 0,-1-4-5 16,5 2 1-16,2 5-2 16,-6-7 1-16,-4 2-6 15,4-3 0-15</inkml:trace>
  <inkml:trace contextRef="#ctx0" brushRef="#br0" timeOffset="17986.4578">30247 10112 26 0,'-10'19'13'0,"6"5"-13"16,4-14 21-16,0-2-19 15,0-2 0-15,0-4 0 16,-7-2 0-16,7-5-3 15,7-6 0-15,-3-7 1 0,13-1 0 16,1-10-1-16,7 8 0 16,-1-3-1-16,1 8 0 15,7 3-1-15,-4 5 1 16,-3-2-1-16,-1 4 1 16,-3 1-1-16,-6 10 0 15,-5-2-4-15,-6 5 1 16</inkml:trace>
  <inkml:trace contextRef="#ctx0" brushRef="#br0" timeOffset="18153.2535">30491 10070 27 0,'-4'5'13'15,"4"-2"-10"-15,0-3 25 0,7 3-27 16,0 2 1-16,-3 3 0 16,6 0 0-16,1 2-3 15,3 1 0-15,0 0 1 16,4-1 0-16,3-5-4 15,0-5 0-15,11 0-6 16,-4-10 1-16</inkml:trace>
  <inkml:trace contextRef="#ctx0" brushRef="#br0" timeOffset="18364.9325">30819 9459 25 0,'-4'3'12'0,"1"28"-8"0,3-18 17 16,-7 9-20-16,3 12 1 15,-3 16-1-15,-4 9 1 16,-3 7-3-16,-10-5 0 16,2 7-1-16,-6-4 1 15,7-3-8-15,7-8 1 16</inkml:trace>
  <inkml:trace contextRef="#ctx0" brushRef="#br0" timeOffset="18947.2516">30734 9962 20 0,'11'-30'10'0,"13"12"-4"16,-20 13 12-16,6-6-18 15,1 6 1-15,0-3 0 16,3 5 1-16,0-2-3 15,7 2 0-15,-3 3 1 16,-1 0 0-16,-3 3-2 16,7 2 1-16,-6 3-1 15,-1 3 0-15,-4 5 0 16,1-3 1-16,-1 3 0 16,-6 5 1-16,0 3 0 15,-4-3 0-15,0-5 0 16,0 0 1-16,3-6-1 15,1 3 1-15,-1-5-2 16,8-5 1-16,-1-6-2 16,1-5 1-16,-1-5-1 0,-3-3 1 15,4 6-1-15,0-11 0 16,-1-9 1-16,-3 1 1 16,-3 0 0-16,6 0 0 15,-3 0 0-15,-7 3 1 16,8-1-1-16,-5 3 1 15,-3 14-2-15,7-1 1 16,-7 11-1-16,4 8 1 16,6 5-1-16,-3 14 1 0,0 12 0 15,0-7 0-15,0 5 1 16,0 6 0-16,4-9 1 16,3-5 0-16,0-5 1 15,0-6 0-15,-3-7-1 16,10-6 1-16,-7-5-1 15,-3-5 0-15,-1-6-1 16,-6-2 0-16,7-3-2 16,-4 8 0-16,-4-5-3 15,-3 0 1-15,-3 0-5 16,-4-8 1-16</inkml:trace>
  <inkml:trace contextRef="#ctx0" brushRef="#br0" timeOffset="19203.1772">31373 10081 27 0,'0'37'13'0,"0"-6"-11"0,0-28 25 16,0-3-26-16,0-3 0 16,10-10 1-16,4-8 0 15,0-5-3-15,15 2 0 16,2 5 1-16,8-2 1 15,-7 3-1-15,7 2 0 16,-4 5-1-16,0 11 1 16,0 3-2-16,-3 15 1 15,-4 35-8 1,-6 5 0-16</inkml:trace>
  <inkml:trace contextRef="#ctx0" brushRef="#br0" timeOffset="105574.2737">22581 16396 15 0,'-7'6'7'0,"0"-12"0"16,7-2 8-16,0 0-13 15,0 0 0-15,0 3 0 16,0 0 1-16,0-8-4 15,0 2 1-15,0 6 2 16,0-6 0-16,0 6 0 16,-3 0 0-16,-1-1-1 15,1 6 0-15,-1 0 0 16,1 8 1-16,-1 0-1 16,0 5 0-16,4 1 0 0,0 1 0 15,4 7 1-15,3-6 0 16,4-3 0-16,6-5 1 15,4 0 0-15,4-8 0 16,3-3-1-16,1-8 1 16,-1-4-2-16,0-9 1 15,-7 3-2-15,-3 2 0 16,-8 1-1-16,-6-4 0 16,-11 4-1-16,-11 5 1 0,-10 5-1 15,-4 2 0-15,1 12 1 16,2-1 1-16,8 0-1 15,0-2 1-15,10 7-1 16,11-4 1-16,15-1-4 16,20-5 1-16,14 3-6 15,11-6 1-15,0-5-2 16,-3-8 0-16</inkml:trace>
  <inkml:trace contextRef="#ctx0" brushRef="#br0" timeOffset="105965.4213">23350 16391 30 0,'-21'16'15'0,"7"8"-17"0,14-22 31 16,4 4-27-16,3 2 1 16,7-3 0-16,3 0 0 15,8 0-4-15,3-5 1 16,4-5 2-16,3-3 0 16,-10-2-1-16,0-1 0 0,-8-10-1 15,-10 2 0-15,-10-2-1 16,-15 5 0-16,-6 3 0 15,-5 2 0-15,-6 1-1 16,0 5 0-16,3-3-1 16,7 5 1-16,11 0-3 15,11 3 0-15,13 0-5 16,8 0 0-16,10 0 1 16,7-5 0-16</inkml:trace>
  <inkml:trace contextRef="#ctx0" brushRef="#br0" timeOffset="106309.5504">24021 16293 34 0,'-43'0'17'0,"29"24"-24"0,14-11 37 16,0 3-28-16,4 2 1 15,6-2 1-15,15 3 0 16,7-3-5-16,3-3 0 16,4-8 3-16,3-5 1 15,4-5-2-15,-4-6 0 16,-6-4-1-16,-12-7 1 16,-13 6-2-16,-18 3 1 0,-14 0-1 15,-11 5 0 1,-17-2-1-16,-4 4 1 15,-4 4-1-15,4-4 1 0,11 4-2 16,14-1 1-16,14 6-3 16,14-3 0-16,24-3-5 15,22 0 0-15</inkml:trace>
  <inkml:trace contextRef="#ctx0" brushRef="#br0" timeOffset="106670.6376">25037 16187 39 0,'-64'6'19'0,"1"44"-21"15,52-42 35-15,0 10-32 0,4 6 1 16,7 3 0-16,11 4 0 15,10 4-2-15,7-6 1 16,15-5 1-16,3-6 0 16,3-2 0-16,-3-8 0 15,-4-5-2-15,-7-6 0 16,-10-8-2-16,-7-5 1 16,-11-2-2-16,-11-3 0 15,-13-6-1-15,-15 1 0 0,-3 2 0 16,-8 6 1-16,1 2-3 15,7 8 1-15,6 0-4 16,15 8 1-16,4-3-2 16,6-10 1-16</inkml:trace>
  <inkml:trace contextRef="#ctx0" brushRef="#br0" timeOffset="106999.431">25774 16404 43 0,'-42'32'21'0,"20"18"-29"16,22-45 45-16,7 6-33 15,11 2 0-15,7-5 0 16,10 0 1-16,11-5-7 15,7-3 0-15,3-8 4 0,-3 0 0 16,-10-5-2-16,-12-6 1 16,-10 1-2-16,-13-11 0 15,-19 2-1-15,-17 1 0 16,-8 2-2-16,-6 5 1 16,3 3-3-16,15 3 1 15,2 3-4-15,8 4 0 16,11 6-3-16,10-5 1 0</inkml:trace>
  <inkml:trace contextRef="#ctx0" brushRef="#br0" timeOffset="107330.3597">26726 16288 48 0,'-38'8'24'0,"27"10"-31"16,15-10 49-16,-1 5-39 15,8 6 1-15,6-3 0 16,15 10 1-16,7-5-7 16,-4-2 1-16,4-6 3 15,-4-5 1-15,-7 3-2 16,-6-9 0-16,-12-4-1 15,-10-12 0-15,-7-4-3 0,-10-6 1 16,-15-8-3-16,-4 1 0 16,-2-1-4-16,-5 0 1 15,5 11-5-15,9 8 1 16,1 5-2-16,7-3 1 16</inkml:trace>
  <inkml:trace contextRef="#ctx0" brushRef="#br0" timeOffset="107480.7443">28868 16505 1 0,'21'16'0'0</inkml:trace>
  <inkml:trace contextRef="#ctx0" brushRef="#br0" timeOffset="107871.2623">28007 16193 36 0,'-39'37'18'0,"-3"50"-14"0,35-58 18 16,3 5-21-16,8 9 1 16,6-9 2-16,12 0 1 15,9-7-4-15,15-11 0 16,14-14 3-16,7-7 1 15,11-11-2-15,-4-10 1 0,-14-6-3 16,-14-5 1-16,-11-3-4 16,-10 3 1-16,-25-2-3 15,-21 2 1-15,-11 5-3 16,-11 8 0-16,-9 6-1 16,6 7 0-16,7 14-3 15,14 10 1-15,11-8-2 16,11 0 1-16</inkml:trace>
  <inkml:trace contextRef="#ctx0" brushRef="#br0" timeOffset="108291.4882">29337 16304 49 0,'-78'0'24'0,"22"50"-33"0,49-32 51 15,0 14-41-15,7 0 1 16,7 2 1-16,11 1 1 0,10-4-5 16,11-9 1-16,10-6 2 15,7-3 1-15,-3-11-1 16,4-4 0-16,-15-11-2 16,-14-6 1-16,-14-5-2 15,-14-5 0-15,-14-8-3 16,-7 0 1-16,-7-3-3 15,-14 6 0-15,-8 13-5 16,4 8 1-16,8 7-5 16,13 6 1-16</inkml:trace>
  <inkml:trace contextRef="#ctx0" brushRef="#br0" timeOffset="108759.4368">30491 16177 50 0,'-60'-24'25'0,"-4"32"-31"16,50 0 48-16,-4 10-41 15,4 11 1-15,7 14 2 16,11 4 0-16,6 4-5 16,15 4 1-16,14-10 2 15,10-5 1-15,25-11-2 16,-3-3 1-16,3-10-5 16,-4-8 1-16,-17-10-5 15,-10-14 0-15,-36-3-5 16,-21-2 0-16,-50-11-4 15,-21-2 0-15</inkml:trace>
  <inkml:trace contextRef="#ctx0" brushRef="#br0" timeOffset="110153.2044">22158 15756 24 0,'-28'-16'12'0,"21"13"-13"0,3 9 12 0,-3 12-10 16,4 19 1-16,-1 11 1 15,-3 5 0-15,3 24-4 16,4 10 1-16,4 24 2 15,-4-5 1-15,4 13-1 16,10 0 0-16,7 0-1 16,11-5 1-16,10-27-1 15,14-10 0-15,4-16-1 16,0-22 1-16,11-15-2 16,-1-16 0-16,-3-8-1 15,0-5 1-15,-3-8 0 16,-8-3 1-16,-6 0-1 15,-4 3 0-15,-4 2 2 16,-7 3 0-16,-7 3-1 16,-6 5 0-16,-5 2 1 15,-3-2 0-15,-3 0-1 16,0-5 1-16,-4-5-1 0,-4-1 1 16,1-10 0-16,-4-3 0 15,0-10-1-15,-4-11 1 16,1 0 0-16,-8-16 0 15,-3-21 0-15,-7-3 0 16,-7-13 0-16,3 3 1 16,-7-6-1-16,4 1 1 15,0-1-1-15,-4 14 1 0,0 10-2 16,-3 16 1-16,-7 11-1 16,-1 18 0-16,-17 17-1 15,-10 12 1-15,-8 6-2 16,-3 10 1-16,7 11-4 15,14 2 0-15,21 1-5 16,18 2 0-16</inkml:trace>
  <inkml:trace contextRef="#ctx0" brushRef="#br0" timeOffset="110934.7228">24458 15891 30 0,'-32'-72'15'0,"11"12"-15"16,18 52 23-16,3-3-23 15,0 6 1-15,7 5 1 16,3 2 1-16,1 14-3 16,3 24 0-16,4 10 2 15,-4 11 0-15,-4 18 0 16,-3 35 0-16,-3 8-1 15,-4 10 0-15,0 14 0 16,0-11 0-16,0-14 0 16,3-20 0-16,4-24 0 15,4-9 0-15,7-12-1 16,10-16 1-16,7-11-2 0,0-11 1 16,8-2-1-16,10-8 1 15,3 0-1-15,1-3 1 16,-8 1 0-16,-3 2 0 15,-7 0 0-15,-11 2 0 16,-7-2 0-16,-7 3 1 16,-3 2 0-16,-8-3 0 15,-3 4 0-15,-3 2 0 16,-4-3 1-16,0 0 0 16,-4-2-1-16,0-1 1 0,1-4-1 15,-1 1 1-15,4-1-2 16,0-4 1-16,0-2-2 15,4 0 1-15,-1-2-5 16,1-4 0-16,-1-7-6 16,0 0 1-16,-10-16-3 15,0-16 0-15</inkml:trace>
  <inkml:trace contextRef="#ctx0" brushRef="#br0" timeOffset="111835.1918">23753 15626 22 0,'-29'-16'11'0,"15"6"-9"0,14 5 17 0,0 5-18 16,0 5 1-16,4 3 2 16,3 10 0-16,3 11-4 15,4 22 0-15,1 15 3 16,-1 8 1-16,-4 24-1 16,1 10 0-16,-4 22-2 15,0-16 1-15,-4 2-1 16,1-15 0-16,3-9-1 15,0-7 0-15,4-19 1 16,3-10 0-16,3-9-1 16,1-10 1-16,3-10-1 15,4-9 0-15,10-4-1 16,-3-9 1-16,7-3-1 16,-7-2 1-16,-1-5-1 15,5 5 0-15,-1 0 0 0,0 3 1 16,-3 7-1-16,-4 4 1 15,-3 1 0-15,-4 7 0 16,-3-1 0-16,-8 0 1 16,1-2-1-16,-4-6 0 15,3 0 1-15,-6-5 0 16,3 2-1-16,-3-7 1 16,-1 0-1-16,-3-3 1 15,4-6-1-15,-4-4 1 0,0-1-1 16,-4-5 0-16,4-13 0 15,-3-5 0-15,-1-3 0 16,-3-16 0-16,0-8 0 16,-4 8 0-16,1-13 0 15,-4-19 1-15,-4-2-1 16,4-8 0-16,3 10-1 16,8 1 1-16,-1-1-1 15,1 3 1-15,3-3 0 16,0 11 0-16,3 5-1 15,1 8 1-15,-1 9-1 16,4 4 1-16,-3 11-3 16,-1 10 1-16,-3 6-3 15,0 13 1-15,0 8-4 16,0 6 0-16,4 9-2 16,-4-1 0-16</inkml:trace>
  <inkml:trace contextRef="#ctx0" brushRef="#br0" timeOffset="113230.7729">25513 15658 18 0,'0'-18'9'0,"-7"-22"-9"16,7 29 15-16,0 3-13 0,-4-2 0 15,4-1 2-15,-3 3 0 16,-1 8-4-16,1 0 0 16,-1 8 4-16,1 13 0 15,-1 14-1-15,1 18 0 16,-1 15-1-16,-7 9 1 16,-6 18-1-16,-1 14 0 15,4 10-1-15,-4-3 1 16,4-20 0-16,4-9 0 15,3-16-1-15,0-10 1 0,3-13-1 16,4-11 1-16,0-13-1 16,4 0 0-16,3-17 0 15,3 1 0-15,4-5-1 16,1-3 1-16,2 0-1 16,4 0 0-16,4 3 0 15,0-1 0-15,-1 4-1 16,1 4 1-16,3 3-1 15,11 6 1-15,7 2 0 16,-7 6 0-16,10-1-1 16,8 6 1-16,6 0 0 15,1-1 0-15,3-2 0 16,-4 0 0-16,-6-5 0 16,-8-3 0-16,-10-2 0 15,-7-8 1-15,-8-6 0 16,-6-5 0-16,-8-11-1 15,-10-2 1-15,-10-16-1 0,-8-8 1 16,1-13-1-16,-5-9 0 16,-2 4-1-16,-4-11 1 15,-4-11 0-15,0-8 0 16,0-13-1-16,4 6 1 16,7-3-1-16,3-6 0 15,8 0 1-15,3 1 0 16,3 10-1-16,4 8 1 15,-3 16-1-15,-1 16 1 16,-3 7 0-16,-14 17 0 0,-4-1-1 16,-7 11 1-16,-14 11 0 15,-6 8 0-15,-5 10-3 16,4 6 0-16,7-1-5 16,15 9 0-16,6-17-3 15,7-13 0-15</inkml:trace>
  <inkml:trace contextRef="#ctx0" brushRef="#br0" timeOffset="114191.4391">27647 15695 31 0,'-42'-34'15'0,"42"23"-22"15,0 11 27-15,3 0-18 16,4 5 0-16,4 11 1 15,0 16 1-15,-1 21-5 16,1 21 0-16,-4 16 3 0,-7 24 0 16,-4 29-1-16,-3 2 0 15,0 19 0-15,4 0 0 16,3-24 0-16,7-10 1 16,10-19-1-16,12-23 0 15,6-14 0-15,14-16 0 16,4-11-1-16,4-15 0 15,17-13 0-15,3-6 0 16,-3-8 0-16,8-5 0 16,-1-2 0-16,-14-9 0 0,-4 0 0 15,-3-4 0-15,-14-4 0 16,-7-5 0-16,-4-2 0 16,-10-6 1-16,-8-13-1 15,-13-5 1-15,-4-8 0 16,-7-9 0-16,0-15-1 15,0 0 0-15,-4-8 0 16,11-21 0-16,-3 3-1 16,6 7 1-16,11-5-1 15,11-2 1-15,3 7 0 16,8 9 0-16,-5 12 1 16,-3 12 0-16,-10 12 0 15,-14 8 0-15,-22 17 0 16,-21 15 0-16,-35 13-1 15,-32 8 0-15,-21 27 0 16,-7 3 0-16,7-6-3 16,11-5 1-16,17-1-6 15,28-4 0-15,26-16-4 0,16-22 1 16</inkml:trace>
  <inkml:trace contextRef="#ctx0" brushRef="#br0" timeOffset="115062.1151">30491 15126 40 0,'-60'-55'20'0,"7"49"-29"0,39 6 39 16,-4 0-30-16,4 11 0 16,-7 7 1-16,3 6 0 15,0 11-1-15,4 15 0 16,0 16 1-16,0 16 1 15,-4 35 0-15,8 31 0 16,-8 8-1-16,4 21 1 16,3 3 0-16,8-3 0 0,3 6-1 15,7-16 1-15,4-27-1 16,-1-24 1-16,11-13-1 16,8-18 0-16,9-19-2 15,15-16 1-15,4-13-2 16,20-7 1-16,1-15-2 15,3-12 1-15,0-6 0 16,0-7 0-16,-10-3 1 16,-4-1 0-16,-7 4 1 15,-18 2 0-15,-3 0 2 16,-7 3 0-16,-4-1 1 16,-10-2 0-16,-8 3 0 15,-3-5 1-15,-10-9-2 16,-1-5 1-16,-3-8-1 15,7-10 0-15,0-3-2 16,7-16 0-16,4-5-2 16,6-5 0-16,-2-9-1 0,13-23 1 15,-7-5-1-15,-3-1 0 16,-8-2 1-16,-10-3 0 16,-7 6 0-16,-3 7 1 15,-12 14 0-15,-6 8 0 16,-7 12 0-16,-22 17 0 15,-13 13 0-15,-18 16 1 16,0 5-3-16,-11 3 0 16,-18 10-3-16,-6 9 0 15,-25-1-5-15,-22-5 1 16</inkml:trace>
  <inkml:trace contextRef="#ctx0" brushRef="#br0" timeOffset="118019.8664">22056 15565 19 0,'-32'-23'9'0,"21"-9"-5"15,11 21 10-15,4-5-12 16,6 6 0-16,12 7 3 15,9 6 0-15,15 15-6 16,14 1 1-16,11 21 4 16,-1 20 0-16,11 30 0 15,8 19 0-15,-5 36-2 16,-3 25 1-16,-3 7-2 16,-4 13 1-16,-10-20-2 15,-15-27 0-15,-7-35-3 16,-10-15 1-16,-7-30-3 15,-4-15 0-15,0-14-6 0,-3-23 1 16</inkml:trace>
  <inkml:trace contextRef="#ctx0" brushRef="#br0" timeOffset="118289.2659">23054 15520 44 0,'-28'11'22'0,"-60"63"-31"16,59-37 41-16,-20 32-31 16,-22 24 1-16,-13 18 0 15,-19 26 1-15,-9 11-4 16,-8 9 1-16,21 12 0 15,4-5 1-15,10-29-5 16,14-3 0-16,15-7-5 16,7-4 1-16</inkml:trace>
  <inkml:trace contextRef="#ctx0" brushRef="#br0" timeOffset="118981.0801">25389 14960 25 0,'-35'-27'12'0,"25"27"-12"0,6 5 13 16,0 3-12-16,4 6 1 16,8 15 5-16,9 13 0 15,15 29-7-15,14 25 1 16,14 4 4-16,10 33 1 15,1 12-1-15,6 16 0 16,8 25-3-16,3-6 1 0,4 13-3 16,-4 0 1-16,-14-21-3 15,-10-13 1-15,-8-24-4 16,-6-16 1-16,-4-24-4 16,-8-16 1-16,-2-18-4 15,-19-37 0-15</inkml:trace>
  <inkml:trace contextRef="#ctx0" brushRef="#br0" timeOffset="119250.0231">26409 15354 46 0,'-53'50'23'0,"-78"106"-32"0,86-92 46 16,-26 36-35-16,-10 19 1 16,-21 21 0-16,-8 19 0 15,-6 13-6-15,14 11 0 16,10-14 1-16,4-15 0 16,17-25-5-16,11-4 1 15,18-17-5-15,17-15 1 16,11-17-2-16,0-31 0 0</inkml:trace>
  <inkml:trace contextRef="#ctx0" brushRef="#br0" timeOffset="119867.1684">29774 15177 37 0,'-56'-51'18'0,"56"38"-25"15,0 16 37-15,18 10-27 16,6 16 0-16,19 19 4 15,17 23 0-15,21 8-8 16,14 33 0-16,25 38 5 16,14 30 1-16,7 35-2 15,18 4 0-15,-11 17-5 16,-7-3 1-16,-14-14-4 16,-25-20 1-16,-13-35-5 15,-19-24 1-15,-17-24-6 16,-25-36 0-16</inkml:trace>
  <inkml:trace contextRef="#ctx0" brushRef="#br0" timeOffset="120152.3186">31171 15150 47 0,'-38'-32'23'0,"-36"101"-23"0,38-21 43 0,-17 31-41 15,-28 45 1-15,-18 38 0 16,-28 57 1-16,-3 30-6 16,-18 50 1-16,0 16 0 15,10-8 0-15,18-13-5 16,11-30 1-16,24-44-5 15,18-43 0-15,28-47-6 16,7-56 1-16</inkml:trace>
  <inkml:trace contextRef="#ctx0" brushRef="#br0" timeOffset="121277.1949">10435 16343 23 0,'-10'-10'11'0,"20"4"-4"0,-3 9 11 16,7 10-16-16,11 8 1 16,10 14 2-16,8 2 0 15,6 3-6-15,7 15 0 16,4 11 4-16,0 3 0 0,-7 8-1 16,0-6 0-16,-3-5-2 15,-5-7 1-15,-2-6-4 16,-4-11 1-16,-4-2-4 15,-3-14 0-15,-4-7-5 16,-14-19 1-16</inkml:trace>
  <inkml:trace contextRef="#ctx0" brushRef="#br0" timeOffset="121593.6559">11204 16129 35 0,'-53'-21'17'0,"25"31"-22"0,21 1 31 16,-4 10-25-16,-3 11 1 15,-3 21 0-15,-1 13 0 16,-10 11-3-16,-7 10 0 15,-4 3 2-15,-7 8 0 16,4 2-2-16,6-12 0 16,8-9-2-16,10-15 0 15,8-9-3-15,6-15 1 16,18-11-5-16,11-8 0 16</inkml:trace>
  <inkml:trace contextRef="#ctx0" brushRef="#br0" timeOffset="121880.6415">11885 16616 30 0,'-28'21'15'0,"-4"77"-16"0,18-66 27 16,-11 15-26-16,-14 19 0 16,-3 9 0-16,0-4 1 15,3-5-4-15,4-8 0 16,3-7-6-16,4-6 1 15</inkml:trace>
  <inkml:trace contextRef="#ctx0" brushRef="#br0" timeOffset="122448.7016">12633 16245 10 0,'0'-29'5'0,"0"6"-1"0,3 15-2 0,-3 2-2 16,4 1 0-16,0-3-1 15,-4 8 1-15,3 3-2 16,1 5 0-16</inkml:trace>
  <inkml:trace contextRef="#ctx0" brushRef="#br0" timeOffset="124235.7441">12633 16312 27 0,'-7'-16'13'0,"14"8"-17"16,-7 8 28-16,0 5-22 15,3 0 1-15,5 9 1 16,-1 7 1-16,3 8-6 16,1 13 0-16,-4 6 4 15,0 2 0-15,-4 19-2 16,-3 2 1-16,0 17-1 15,0-4 0-15,0-2-1 0,-3-16 1 16,-1-2-1-16,4-11 0 16,4-6 0-16,3-7 1 15,4-5-1-15,6-6 0 16,11-8 0-16,8-5 0 16,6 0 0-16,14-3 1 15,15-5-2-15,-4 2 1 16,11 4 0-16,6-4 0 0,1 11 0 15,0 3 0-15,-1 8 0 16,-17-3 0-16,-7 0 0 16,-10-2 0-16,-12-6 1 15,-6-11 0-15,-7-10-1 16,-7-13 1-16,-8-13-1 16,-6-11 0-16,-4-14 0 15,0-4 0-15,-7-9-1 16,-4-12 1-16,4-4-1 15,3-2 1-15,12-5-1 16,-1 7 0-16,10 6 0 16,4-2 1-16,4-4-1 15,7 4 0-15,3 9 0 16,-3 7 1-16,3-1 0 16,-7 5 0-16,-6 8 0 15,-8 9 0-15,-11 7 0 16,-13 8 0-16,-26 3-1 15,-17 5 0-15,-24 3 0 0,-22 2 1 16,-14 3-1-16,0 0 1 16,-7 8 0-16,14-2 0 15,11-3 0-15,14 5 0 16,14-3-3-16,14 3 0 16,18-3-4-16,14 1 0 15,14-12-3-15,0-4 1 16</inkml:trace>
  <inkml:trace contextRef="#ctx0" brushRef="#br0" timeOffset="124761.3914">14499 16939 38 0,'21'-45'19'0,"-35"26"-25"0,11 19 39 0,-4 13-32 15,-4 6 0-15,-7 10 1 16,-3 8 1-16,-11 13-5 16,4-7 1-16,-3 7-1 15,-1 0 1-15,4-2-5 16,3-3 0-16,4 5-6 15,-11-16 1-15</inkml:trace>
  <inkml:trace contextRef="#ctx0" brushRef="#br0" timeOffset="126427.9111">15536 16642 6 0,'-7'-5'3'0,"0"-29"5"15,7 34-6-15,-3-6-1 16,-1-4 0-16,1-1 2 16,-1 3 1-16,-3 0-4 15,0 0 0-15,0-2 3 16,0 4 0-16,-4 1 0 16,1 0 0-16,-1 2-1 15,1 1 0-15,-8-1 0 16,4 3 0-16,0 0-1 15,-4 5 1-15,-3-2 0 16,0 5 0-16,-4-3 0 16,-3 3 1-16,3 0-2 0,0 3 1 15,8-6-1-15,-1 0 1 16,4 3-2-16,0 5 1 16,3-5-2-16,1 3 0 15,-1-6 1-15,1-2 0 16,3 5 0-16,3 0 0 15,0 2-1-15,1 1 1 16,3 5 0-16,0 8 0 16,3-6 0-16,5 6 0 15,2 0 0-15,4 5 1 0,11 5-1 16,3 6 1-16,7-6 0 16,1 1 0-16,-1-4-1 15,4-4 1-15,0-9-1 16,10-4 1-16,-3-9-1 15,0-8 1-15,3-5 0 16,4-8 0-16,-4-13 0 16,-3 0 0-16,-7 0 0 15,-4-11 1-15,-6 1-1 16,-5-1 1-16,-10 0 0 16,-7 1 0-16,-10-9-1 15,-11 8 1-15,-14-5-2 16,-11 8 0-16,-14 0-1 15,-7 8 0-15,3 13-3 16,8 8 1-16,3 8-3 16,7 6 0-16,15 12-5 15,-1-2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Huebl: on ease-of-use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“We are using the bare C-API so ease of use is good since you have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 manual.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don't count reported bugs / outdated documentation (that were very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fixed) as ease of use.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 of use as a user for me is: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well documented releases (a change log)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working examples and tests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useful headers with version numbers, etc.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good tool support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ADIOS has all that, I think it is pretty good to use, also keeping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mind the tremendous complexity that it wraps away.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 transformations are, now they are fixed, fantastic to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(such as online compression that we value a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lot)!”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97510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1" tIns="45770" rIns="91541" bIns="45770" anchor="b"/>
          <a:lstStyle/>
          <a:p>
            <a:pPr algn="r" defTabSz="915988" eaLnBrk="0" hangingPunct="0"/>
            <a:fld id="{CC75C1CE-B3C7-4E1B-B254-F041918EBDA5}" type="slidenum">
              <a:rPr lang="en-US" sz="1200" b="0"/>
              <a:pPr algn="r" defTabSz="915988" eaLnBrk="0" hangingPunct="0"/>
              <a:t>14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5591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6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Bloodthirsty" panose="020005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Bloodthirsty" panose="020005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Bloodthirsty" panose="02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cs.gov/user-support/center-projects/adio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customXml" Target="../ink/ink6.xml"/><Relationship Id="rId4" Type="http://schemas.openxmlformats.org/officeDocument/2006/relationships/customXml" Target="../ink/ink5.xml"/><Relationship Id="rId9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Binary_Worksheet1.xlsb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787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loodthirsty" panose="02000500000000000000" pitchFamily="2" charset="0"/>
              </a:rPr>
              <a:t>SCIENCE-DRIVEN DATA MANAGEMENT FOR</a:t>
            </a:r>
            <a:br>
              <a:rPr lang="en-US" sz="5400" dirty="0" smtClean="0">
                <a:latin typeface="Bloodthirsty" panose="02000500000000000000" pitchFamily="2" charset="0"/>
              </a:rPr>
            </a:br>
            <a:r>
              <a:rPr lang="en-US" sz="5400" dirty="0" smtClean="0">
                <a:latin typeface="Bloodthirsty" panose="02000500000000000000" pitchFamily="2" charset="0"/>
              </a:rPr>
              <a:t>MULTI-TIERED STORAGE</a:t>
            </a:r>
            <a:endParaRPr lang="en-US" sz="5400" dirty="0">
              <a:latin typeface="Bloodthirsty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b="1" dirty="0" smtClean="0">
                <a:latin typeface="Bloodthirsty" panose="02000500000000000000" pitchFamily="2" charset="0"/>
              </a:rPr>
              <a:t>S. Klasky</a:t>
            </a:r>
            <a:r>
              <a:rPr lang="en-US" b="1" dirty="0" smtClean="0"/>
              <a:t>, </a:t>
            </a:r>
            <a:r>
              <a:rPr lang="en-US" dirty="0" smtClean="0"/>
              <a:t>H. Abbasi, Q. Liu, F. Wang	ORNL  (klasky@ornl.gov)</a:t>
            </a:r>
          </a:p>
          <a:p>
            <a:pPr algn="l"/>
            <a:r>
              <a:rPr lang="en-US" dirty="0" smtClean="0"/>
              <a:t>J. Lofstead, M. Curry, L. Ward		Sandia</a:t>
            </a:r>
          </a:p>
          <a:p>
            <a:pPr algn="l"/>
            <a:r>
              <a:rPr lang="en-US" dirty="0" smtClean="0"/>
              <a:t>M. Parashar				Rutgers</a:t>
            </a:r>
          </a:p>
          <a:p>
            <a:pPr algn="l"/>
            <a:r>
              <a:rPr lang="en-US" dirty="0" smtClean="0"/>
              <a:t>C. Maltzahn				UCSC</a:t>
            </a:r>
          </a:p>
          <a:p>
            <a:pPr algn="l"/>
            <a:r>
              <a:rPr lang="en-US" dirty="0" smtClean="0"/>
              <a:t>M. Ainsworth				Brown, ORNL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45" y="146304"/>
            <a:ext cx="3959352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A knowledge-centric system design that allows user knowledge to define data policies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Predictable performance and quality of data in the SSIO layers needs to be established </a:t>
            </a:r>
            <a:r>
              <a:rPr lang="en-US" dirty="0" smtClean="0"/>
              <a:t>so science </a:t>
            </a:r>
            <a:r>
              <a:rPr lang="en-US" dirty="0"/>
              <a:t>can be done on the exascale systems in a more </a:t>
            </a:r>
            <a:r>
              <a:rPr lang="en-US" dirty="0" smtClean="0"/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817103"/>
          </a:xfrm>
        </p:spPr>
        <p:txBody>
          <a:bodyPr/>
          <a:lstStyle/>
          <a:p>
            <a:r>
              <a:rPr lang="en-US" dirty="0" smtClean="0"/>
              <a:t>Sirius </a:t>
            </a:r>
            <a:r>
              <a:rPr lang="en-US" dirty="0" err="1" smtClean="0"/>
              <a:t>r&amp;D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0988106"/>
              </p:ext>
            </p:extLst>
          </p:nvPr>
        </p:nvGraphicFramePr>
        <p:xfrm>
          <a:off x="586333" y="739439"/>
          <a:ext cx="11105423" cy="57032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927399"/>
                <a:gridCol w="7178024"/>
              </a:tblGrid>
              <a:tr h="404663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</a:tr>
              <a:tr h="704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abstractions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new APIs and annotations to guide data placement across the storage system</a:t>
                      </a:r>
                      <a:endParaRPr lang="en-US" sz="2000" dirty="0"/>
                    </a:p>
                  </a:txBody>
                  <a:tcPr/>
                </a:tc>
              </a:tr>
              <a:tr h="101071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Mapping science data models to hierarchical storage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Enable science-driven mapping, re-organization, reduction and prioritization of data chunks derive from application objects</a:t>
                      </a:r>
                      <a:endParaRPr lang="en-US" sz="2000" dirty="0"/>
                    </a:p>
                  </a:txBody>
                  <a:tcPr/>
                </a:tc>
              </a:tr>
              <a:tr h="84295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Mechanisms for data movement across the storage hierarchy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Enable science-driven data placement and migration based on policies</a:t>
                      </a:r>
                      <a:endParaRPr lang="en-US" sz="2000" dirty="0"/>
                    </a:p>
                  </a:txBody>
                  <a:tcPr/>
                </a:tc>
              </a:tr>
              <a:tr h="102530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Extend the</a:t>
                      </a:r>
                      <a:r>
                        <a:rPr lang="en-US" sz="2000" baseline="0" dirty="0" smtClean="0"/>
                        <a:t> interaction of middleware with the storage system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Manage data placement and migration between the application, middleware and storage system using an autonomic cross-layer approach</a:t>
                      </a:r>
                      <a:endParaRPr lang="en-US" sz="2000" dirty="0"/>
                    </a:p>
                  </a:txBody>
                  <a:tcPr/>
                </a:tc>
              </a:tr>
              <a:tr h="704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and implement</a:t>
                      </a:r>
                      <a:r>
                        <a:rPr lang="en-US" sz="2000" baseline="0" dirty="0" smtClean="0"/>
                        <a:t> of I/O middleware architectures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APIs to guide the placement of chunks of data across the SSIO and </a:t>
                      </a:r>
                      <a:r>
                        <a:rPr lang="en-US" sz="2000" u="none" strike="noStrike" kern="1200" baseline="0" dirty="0" err="1" smtClean="0"/>
                        <a:t>autonomically</a:t>
                      </a:r>
                      <a:r>
                        <a:rPr lang="en-US" sz="2000" u="none" strike="noStrike" kern="1200" baseline="0" dirty="0" smtClean="0"/>
                        <a:t> move data</a:t>
                      </a:r>
                      <a:endParaRPr lang="en-US" sz="2000" dirty="0"/>
                    </a:p>
                  </a:txBody>
                  <a:tcPr/>
                </a:tc>
              </a:tr>
              <a:tr h="101071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Approaches to improve the ability of SSIO software to support C/R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utility functions defined for the lifetime of data, and allow C/R data to be automatically placed in the fastest storage and then later purged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4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scalable, easy-to-use,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3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Need to provide solutions for “90% of the applications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474101" y="3999819"/>
            <a:ext cx="5232300" cy="242985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Astrophysics</a:t>
            </a:r>
          </a:p>
          <a:p>
            <a:r>
              <a:rPr lang="en-US" dirty="0"/>
              <a:t>Climate</a:t>
            </a:r>
          </a:p>
          <a:p>
            <a:r>
              <a:rPr lang="en-US" dirty="0"/>
              <a:t>Combustion</a:t>
            </a:r>
          </a:p>
          <a:p>
            <a:r>
              <a:rPr lang="en-US" dirty="0"/>
              <a:t>CFD</a:t>
            </a:r>
          </a:p>
          <a:p>
            <a:r>
              <a:rPr lang="en-US" dirty="0"/>
              <a:t>Environmental Science</a:t>
            </a:r>
          </a:p>
          <a:p>
            <a:r>
              <a:rPr lang="en-US" dirty="0"/>
              <a:t>Fusion</a:t>
            </a:r>
          </a:p>
          <a:p>
            <a:r>
              <a:rPr lang="en-US" dirty="0"/>
              <a:t>Geoscience</a:t>
            </a:r>
          </a:p>
          <a:p>
            <a:r>
              <a:rPr lang="en-US" dirty="0"/>
              <a:t>Materials Science</a:t>
            </a:r>
          </a:p>
          <a:p>
            <a:r>
              <a:rPr lang="en-US" dirty="0"/>
              <a:t>Medical: Pathology</a:t>
            </a:r>
          </a:p>
          <a:p>
            <a:r>
              <a:rPr lang="en-US" dirty="0"/>
              <a:t>Neutron Science</a:t>
            </a:r>
          </a:p>
          <a:p>
            <a:r>
              <a:rPr lang="en-US" dirty="0"/>
              <a:t>Nuclear Science</a:t>
            </a:r>
          </a:p>
          <a:p>
            <a:r>
              <a:rPr lang="en-US" dirty="0"/>
              <a:t>Quantum Turbulence</a:t>
            </a:r>
          </a:p>
          <a:p>
            <a:r>
              <a:rPr lang="en-US" dirty="0"/>
              <a:t>Relativity</a:t>
            </a:r>
          </a:p>
          <a:p>
            <a:r>
              <a:rPr lang="en-US" dirty="0"/>
              <a:t>Seismology</a:t>
            </a:r>
          </a:p>
          <a:p>
            <a:r>
              <a:rPr lang="en-US" dirty="0"/>
              <a:t>Sub-surface modeling</a:t>
            </a:r>
          </a:p>
          <a:p>
            <a:r>
              <a:rPr lang="en-US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1634" y="3999819"/>
            <a:ext cx="3950097" cy="2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Straight Connector 8"/>
          <p:cNvCxnSpPr>
            <a:cxnSpLocks noChangeShapeType="1"/>
          </p:cNvCxnSpPr>
          <p:nvPr/>
        </p:nvCxnSpPr>
        <p:spPr bwMode="auto">
          <a:xfrm>
            <a:off x="599607" y="3450167"/>
            <a:ext cx="5496393" cy="0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cxnSp>
        <p:nvCxnSpPr>
          <p:cNvPr id="14339" name="Straight Connector 20"/>
          <p:cNvCxnSpPr>
            <a:cxnSpLocks noChangeShapeType="1"/>
          </p:cNvCxnSpPr>
          <p:nvPr/>
        </p:nvCxnSpPr>
        <p:spPr bwMode="auto">
          <a:xfrm>
            <a:off x="6066786" y="2459386"/>
            <a:ext cx="1715" cy="1636365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6085416" y="671455"/>
            <a:ext cx="1389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Approach</a:t>
            </a: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595009" y="671455"/>
            <a:ext cx="1535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Challenges</a:t>
            </a:r>
          </a:p>
        </p:txBody>
      </p:sp>
      <p:sp>
        <p:nvSpPr>
          <p:cNvPr id="14342" name="Content Placeholder 5"/>
          <p:cNvSpPr>
            <a:spLocks noGrp="1"/>
          </p:cNvSpPr>
          <p:nvPr>
            <p:ph idx="4294967295"/>
          </p:nvPr>
        </p:nvSpPr>
        <p:spPr>
          <a:xfrm>
            <a:off x="494674" y="1152401"/>
            <a:ext cx="5437751" cy="224305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800" dirty="0"/>
              <a:t>Study laser-driven acceleration of ion beams to make it an affordable alternative to conventional accelerator based radiation therapy and X-ray therapy of cancer</a:t>
            </a:r>
          </a:p>
          <a:p>
            <a:pPr algn="just">
              <a:spcBef>
                <a:spcPts val="600"/>
              </a:spcBef>
              <a:buSzPct val="120000"/>
            </a:pPr>
            <a:r>
              <a:rPr lang="en-US" sz="1800" dirty="0" smtClean="0"/>
              <a:t>Output </a:t>
            </a:r>
            <a:r>
              <a:rPr lang="en-US" sz="1800" dirty="0"/>
              <a:t>data during the entire simulation with as many time steps as possible to study the physical effects;  this means 100s of TBs of data are generated per hour</a:t>
            </a:r>
          </a:p>
          <a:p>
            <a:pPr algn="just">
              <a:spcBef>
                <a:spcPts val="600"/>
              </a:spcBef>
              <a:buSzPct val="120000"/>
            </a:pPr>
            <a:r>
              <a:rPr lang="en-US" sz="1800" dirty="0"/>
              <a:t>Create a computational laboratory to allow for real-time processing for optimizing parameters of the laser</a:t>
            </a: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595009" y="3485593"/>
            <a:ext cx="3638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Research Products/Artifacts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8875477" y="18778"/>
            <a:ext cx="2826845" cy="707886"/>
          </a:xfrm>
          <a:prstGeom prst="rect">
            <a:avLst/>
          </a:prstGeom>
          <a:gradFill flip="none" rotWithShape="1">
            <a:gsLst>
              <a:gs pos="0">
                <a:srgbClr val="325AA3">
                  <a:tint val="66000"/>
                  <a:satMod val="160000"/>
                </a:srgbClr>
              </a:gs>
              <a:gs pos="50000">
                <a:srgbClr val="325AA3">
                  <a:tint val="44500"/>
                  <a:satMod val="160000"/>
                </a:srgbClr>
              </a:gs>
              <a:gs pos="100000">
                <a:srgbClr val="325AA3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800" dirty="0"/>
              <a:t>M. Bussmann, A. Huebl,  R. </a:t>
            </a:r>
            <a:r>
              <a:rPr lang="en-US" sz="800" dirty="0" err="1"/>
              <a:t>Widera</a:t>
            </a:r>
            <a:r>
              <a:rPr lang="en-US" sz="800" dirty="0"/>
              <a:t> - HZDR</a:t>
            </a:r>
          </a:p>
          <a:p>
            <a:pPr algn="ctr" eaLnBrk="0" hangingPunct="0"/>
            <a:r>
              <a:rPr lang="en-US" sz="800" dirty="0"/>
              <a:t>S. Klasky, Q. Liu, N. Podhorszki, M. Wolf– ORNL</a:t>
            </a:r>
          </a:p>
          <a:p>
            <a:pPr algn="ctr" eaLnBrk="0" hangingPunct="0"/>
            <a:r>
              <a:rPr lang="en-US" sz="800" dirty="0"/>
              <a:t>G. Eisenhauer, K. Schwan – GT</a:t>
            </a:r>
          </a:p>
          <a:p>
            <a:pPr algn="ctr" eaLnBrk="0" hangingPunct="0"/>
            <a:r>
              <a:rPr lang="en-US" sz="800" dirty="0"/>
              <a:t>M. Parashar – Rutgers</a:t>
            </a:r>
          </a:p>
          <a:p>
            <a:pPr algn="ctr" eaLnBrk="0" hangingPunct="0"/>
            <a:r>
              <a:rPr lang="en-US" sz="800" dirty="0"/>
              <a:t>N. </a:t>
            </a:r>
            <a:r>
              <a:rPr lang="en-US" sz="800" dirty="0" err="1"/>
              <a:t>Samatova</a:t>
            </a:r>
            <a:r>
              <a:rPr lang="en-US" sz="800" dirty="0"/>
              <a:t> - NCSU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94674" y="60618"/>
            <a:ext cx="88947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rgbClr val="325AA3"/>
                </a:solidFill>
                <a:latin typeface="Cambria" panose="02040503050406030204" pitchFamily="18" charset="0"/>
              </a:rPr>
              <a:t>PIConGPU</a:t>
            </a:r>
            <a:r>
              <a:rPr lang="en-US" sz="2800" dirty="0">
                <a:solidFill>
                  <a:srgbClr val="325AA3"/>
                </a:solidFill>
                <a:latin typeface="Cambria" panose="02040503050406030204" pitchFamily="18" charset="0"/>
              </a:rPr>
              <a:t> + ADIOS for data intensive accelerator science</a:t>
            </a:r>
          </a:p>
        </p:txBody>
      </p:sp>
      <p:cxnSp>
        <p:nvCxnSpPr>
          <p:cNvPr id="23" name="Straight Connector 8"/>
          <p:cNvCxnSpPr>
            <a:cxnSpLocks noChangeShapeType="1"/>
          </p:cNvCxnSpPr>
          <p:nvPr/>
        </p:nvCxnSpPr>
        <p:spPr bwMode="auto">
          <a:xfrm>
            <a:off x="6085416" y="3069495"/>
            <a:ext cx="4343400" cy="182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2" name="TextBox 1"/>
          <p:cNvSpPr txBox="1"/>
          <p:nvPr/>
        </p:nvSpPr>
        <p:spPr>
          <a:xfrm>
            <a:off x="-846625" y="-1549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 bwMode="auto">
          <a:xfrm>
            <a:off x="6085416" y="1065806"/>
            <a:ext cx="5450264" cy="18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PIConGPU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relativistic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Particle-in-Cell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(PIC)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GPGPU code Optimize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target (form, composition,  size) and laser parameters (intensity, pulse duration, contrast) to achieve high proton beam energies and good beam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ADIOS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massive self describing data requirements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ADIOS staging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situ steering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6085416" y="3020725"/>
            <a:ext cx="1618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rgbClr val="126735"/>
                </a:solidFill>
              </a:rPr>
              <a:t>Select Results</a:t>
            </a:r>
          </a:p>
        </p:txBody>
      </p:sp>
      <p:pic>
        <p:nvPicPr>
          <p:cNvPr id="4" name="Picture 3" descr="RSVP-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10" y="6229881"/>
            <a:ext cx="1444829" cy="640080"/>
          </a:xfrm>
          <a:prstGeom prst="rect">
            <a:avLst/>
          </a:prstGeom>
        </p:spPr>
      </p:pic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1524000" y="3731226"/>
            <a:ext cx="4486356" cy="248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20000"/>
              <a:buFont typeface="Arial"/>
              <a:buChar char="•"/>
              <a:defRPr/>
            </a:pPr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348" y="4280543"/>
            <a:ext cx="4547517" cy="208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641" y="3626483"/>
            <a:ext cx="4572009" cy="2743205"/>
          </a:xfrm>
          <a:prstGeom prst="rect">
            <a:avLst/>
          </a:prstGeom>
        </p:spPr>
      </p:pic>
      <p:pic>
        <p:nvPicPr>
          <p:cNvPr id="21" name="Picture 20" descr="SDAV_logo_blu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865" y="6229881"/>
            <a:ext cx="3511549" cy="640080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595008" y="3791817"/>
            <a:ext cx="5415347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</a:rPr>
              <a:t>“ADIOS was allowed new physic insights due to the speed and flexibility of the framework”, M. Bussmann, A. Huebl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6085416" y="3292082"/>
            <a:ext cx="5359229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</a:rPr>
              <a:t>“ADIOS was able to achieve  184 GB/s on 16,384 nodes on </a:t>
            </a:r>
            <a:r>
              <a:rPr lang="en-US" sz="1600" b="0" dirty="0" smtClean="0">
                <a:solidFill>
                  <a:schemeClr val="tx1"/>
                </a:solidFill>
              </a:rPr>
              <a:t>Titan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DataSpaces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4477" y="4062260"/>
            <a:ext cx="11184941" cy="2367801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4617"/>
            <a:ext cx="5148358" cy="3037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905256"/>
            <a:ext cx="5222613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Store </a:t>
            </a:r>
            <a:r>
              <a:rPr lang="en-US" dirty="0" smtClean="0"/>
              <a:t>- 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Design Principles </a:t>
            </a:r>
            <a:r>
              <a:rPr lang="en-US" smtClean="0"/>
              <a:t>of SIROCCO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central indices for data location</a:t>
            </a:r>
          </a:p>
          <a:p>
            <a:r>
              <a:rPr lang="en-US" dirty="0"/>
              <a:t>Data will move continually for integrity</a:t>
            </a:r>
          </a:p>
          <a:p>
            <a:r>
              <a:rPr lang="en-US" dirty="0"/>
              <a:t>Emphasize </a:t>
            </a:r>
            <a:r>
              <a:rPr lang="en-US" dirty="0" smtClean="0"/>
              <a:t>scalability, </a:t>
            </a:r>
            <a:r>
              <a:rPr lang="en-US" dirty="0" err="1" smtClean="0"/>
              <a:t>minimality</a:t>
            </a:r>
            <a:r>
              <a:rPr lang="en-US" dirty="0" smtClean="0"/>
              <a:t> </a:t>
            </a:r>
            <a:r>
              <a:rPr lang="en-US" dirty="0"/>
              <a:t>over legacy</a:t>
            </a:r>
          </a:p>
          <a:p>
            <a:r>
              <a:rPr lang="en-US" dirty="0"/>
              <a:t>Symmetric APIs for all storage</a:t>
            </a:r>
          </a:p>
          <a:p>
            <a:r>
              <a:rPr lang="en-US" dirty="0"/>
              <a:t>Owner dictates resilience</a:t>
            </a:r>
          </a:p>
          <a:p>
            <a:r>
              <a:rPr lang="en-US" dirty="0"/>
              <a:t>Servers never couple</a:t>
            </a:r>
          </a:p>
          <a:p>
            <a:endParaRPr lang="en-US" dirty="0"/>
          </a:p>
          <a:p>
            <a:r>
              <a:rPr lang="en-US" dirty="0" smtClean="0"/>
              <a:t>Servers cooperate for data </a:t>
            </a:r>
            <a:r>
              <a:rPr lang="en-US" i="1" dirty="0" smtClean="0"/>
              <a:t>safety</a:t>
            </a:r>
          </a:p>
          <a:p>
            <a:r>
              <a:rPr lang="en-US" dirty="0" smtClean="0"/>
              <a:t>Clients cooperate for </a:t>
            </a:r>
            <a:r>
              <a:rPr lang="en-US" i="1" dirty="0" smtClean="0"/>
              <a:t>enhanced semantics</a:t>
            </a:r>
          </a:p>
          <a:p>
            <a:pPr lvl="1"/>
            <a:r>
              <a:rPr lang="en-US" dirty="0" smtClean="0"/>
              <a:t>Location choice</a:t>
            </a:r>
          </a:p>
          <a:p>
            <a:pPr lvl="1"/>
            <a:r>
              <a:rPr lang="en-US" dirty="0" smtClean="0"/>
              <a:t>Consistency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9120" y="219960"/>
              <a:ext cx="8360640" cy="343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440" y="214200"/>
                <a:ext cx="8373960" cy="34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3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951F-5EE9-0146-B333-95A04DB13D7E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/>
              <a:t>Data utility</a:t>
            </a:r>
          </a:p>
          <a:p>
            <a:pPr lvl="1"/>
            <a:r>
              <a:rPr lang="en-US" b="1" dirty="0" smtClean="0"/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:E.g., bandwidth</a:t>
            </a:r>
          </a:p>
          <a:p>
            <a:pPr lvl="1"/>
            <a:r>
              <a:rPr lang="en-US" dirty="0" smtClean="0"/>
              <a:t>Policy: 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 (for writing)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(in) size)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filename, (out)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buffer, (in) “name”, (in function)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utility)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(in) buffer, (in) “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name2”,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 function)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(in)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utility)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sirius_perform_write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max_time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irius_close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52720" y="696240"/>
              <a:ext cx="8369640" cy="506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5880" y="689760"/>
                <a:ext cx="8383320" cy="50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9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 (for reading)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sirius_read_open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sirius_schedule_read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sirius_get_read_time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“deadline=10min”)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sirius_perform_read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sirius_read_close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How does the system reassemble the pieces after the data has been refactored?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  <a:p>
            <a:endParaRPr lang="en-US" sz="2400" dirty="0"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00400" y="1272600"/>
              <a:ext cx="2903760" cy="4444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2480" y="1266480"/>
                <a:ext cx="2917440" cy="44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6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80920" y="1467720"/>
              <a:ext cx="132480" cy="131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6240" y="1460880"/>
                <a:ext cx="144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 marL="0" indent="-49212">
              <a:buNone/>
            </a:pPr>
            <a:r>
              <a:rPr lang="en-US" dirty="0" smtClean="0"/>
              <a:t>IDEA: AUDITOR: An additional “simulation” whose purpose is to monitor the fine scale simulation and initiate appropriate actions when anomalies are detected.</a:t>
            </a:r>
          </a:p>
          <a:p>
            <a:pPr marL="0" indent="-49212">
              <a:buNone/>
            </a:pPr>
            <a:endParaRPr lang="en-US" dirty="0" smtClean="0"/>
          </a:p>
          <a:p>
            <a:pPr marL="0" indent="-49212">
              <a:buNone/>
            </a:pPr>
            <a:r>
              <a:rPr lang="en-US" dirty="0" smtClean="0"/>
              <a:t>Examples</a:t>
            </a:r>
            <a:endParaRPr lang="en-US" dirty="0"/>
          </a:p>
          <a:p>
            <a:pPr marL="407988" indent="-457200"/>
            <a:r>
              <a:rPr lang="en-US" dirty="0" smtClean="0"/>
              <a:t>Trigger a checkpoint</a:t>
            </a:r>
          </a:p>
          <a:p>
            <a:pPr marL="407988" indent="-457200"/>
            <a:r>
              <a:rPr lang="en-US" dirty="0" smtClean="0"/>
              <a:t>Trigger a roll-back</a:t>
            </a:r>
          </a:p>
          <a:p>
            <a:pPr marL="407988" indent="-457200"/>
            <a:r>
              <a:rPr lang="en-US" dirty="0" smtClean="0"/>
              <a:t>Trigger a local change in a function</a:t>
            </a:r>
          </a:p>
          <a:p>
            <a:pPr marL="407988" indent="-457200"/>
            <a:r>
              <a:rPr lang="en-US" dirty="0" smtClean="0"/>
              <a:t>…</a:t>
            </a:r>
            <a:endParaRPr lang="en-US" dirty="0"/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quantities in Information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stream S and for x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∈ S let</a:t>
            </a:r>
          </a:p>
          <a:p>
            <a:pPr marL="0" indent="0">
              <a:buNone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(X=x) =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 smtClean="0"/>
          </a:p>
          <a:p>
            <a:r>
              <a:rPr lang="en-US" dirty="0" smtClean="0"/>
              <a:t>Shannon Information Content</a:t>
            </a:r>
          </a:p>
          <a:p>
            <a:pPr marL="0" indent="0">
              <a:buNone/>
            </a:pPr>
            <a:r>
              <a:rPr lang="en-US" dirty="0" smtClean="0"/>
              <a:t>        h(x) = - log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 smtClean="0"/>
          </a:p>
          <a:p>
            <a:r>
              <a:rPr lang="en-US" dirty="0" smtClean="0"/>
              <a:t>Entropy</a:t>
            </a:r>
          </a:p>
          <a:p>
            <a:pPr marL="0" indent="0">
              <a:buNone/>
            </a:pPr>
            <a:r>
              <a:rPr lang="en-US" dirty="0" smtClean="0"/>
              <a:t>        H(S) = -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/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</a:t>
            </a:r>
            <a:r>
              <a:rPr lang="en-US" dirty="0" smtClean="0"/>
              <a:t>log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Noisy/random data has HIGH ENTROPY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753000" y="3323160"/>
              <a:ext cx="7683840" cy="3210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8680" y="3318120"/>
                <a:ext cx="7693560" cy="32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958" y="3050438"/>
            <a:ext cx="5535513" cy="331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7568264" cy="491509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is the auditor</a:t>
            </a:r>
          </a:p>
          <a:p>
            <a:r>
              <a:rPr lang="en-US" dirty="0" smtClean="0"/>
              <a:t>If we look at 10MB output then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</a:t>
            </a:r>
          </a:p>
          <a:p>
            <a:pPr lvl="1"/>
            <a:r>
              <a:rPr lang="en-US" dirty="0" smtClean="0"/>
              <a:t>43MB “typical lossless compression”</a:t>
            </a:r>
          </a:p>
          <a:p>
            <a:pPr lvl="1"/>
            <a:r>
              <a:rPr lang="en-US" dirty="0" smtClean="0"/>
              <a:t>18MB, using linear auditing but</a:t>
            </a:r>
            <a:br>
              <a:rPr lang="en-US" dirty="0" smtClean="0"/>
            </a:br>
            <a:r>
              <a:rPr lang="en-US" dirty="0" smtClean="0"/>
              <a:t>lossless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464" y="837866"/>
            <a:ext cx="2616800" cy="17692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76850"/>
              </p:ext>
            </p:extLst>
          </p:nvPr>
        </p:nvGraphicFramePr>
        <p:xfrm>
          <a:off x="969963" y="4286250"/>
          <a:ext cx="5202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Binary Worksheet" r:id="rId6" imgW="2622780" imgH="926844" progId="Excel.SheetBinaryMacroEnabled.12">
                  <p:embed/>
                </p:oleObj>
              </mc:Choice>
              <mc:Fallback>
                <p:oleObj name="Binary Worksheet" r:id="rId6" imgW="2622780" imgH="926844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9963" y="4286250"/>
                        <a:ext cx="52022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  <a:endParaRPr lang="en-US" dirty="0"/>
          </a:p>
          <a:p>
            <a:r>
              <a:rPr lang="en-US" dirty="0" smtClean="0"/>
              <a:t>And other ways to refactor</a:t>
            </a:r>
          </a:p>
          <a:p>
            <a:pPr lvl="1"/>
            <a:r>
              <a:rPr lang="en-US" dirty="0"/>
              <a:t>Precision based re-organization</a:t>
            </a:r>
          </a:p>
          <a:p>
            <a:pPr lvl="2"/>
            <a:r>
              <a:rPr lang="en-US" dirty="0"/>
              <a:t>Store the sign, exponent, and first 3 digits in one bucket for all the values, then the next 5 digits, then the next 6 digits all in separate buckets</a:t>
            </a:r>
          </a:p>
          <a:p>
            <a:pPr lvl="1"/>
            <a:r>
              <a:rPr lang="en-US" dirty="0"/>
              <a:t>Frequency based re-organization</a:t>
            </a:r>
          </a:p>
          <a:p>
            <a:pPr lvl="2"/>
            <a:r>
              <a:rPr lang="en-US" dirty="0"/>
              <a:t>Wavelets</a:t>
            </a:r>
          </a:p>
          <a:p>
            <a:pPr lvl="1"/>
            <a:r>
              <a:rPr lang="en-US" dirty="0"/>
              <a:t>More knowledgeable auditors</a:t>
            </a:r>
          </a:p>
          <a:p>
            <a:pPr lvl="2"/>
            <a:r>
              <a:rPr lang="en-US" dirty="0"/>
              <a:t>Cost of data re-generation vs. data storage/ retrieval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the complexity 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838" y="3183574"/>
            <a:ext cx="6523225" cy="3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3336950" y="1058899"/>
            <a:ext cx="4737410" cy="354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Particles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344831" y="2386505"/>
            <a:ext cx="374073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3716983" y="2386505"/>
            <a:ext cx="744326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P2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4461310" y="2386505"/>
            <a:ext cx="1132350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P3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589720" y="2386505"/>
            <a:ext cx="2484640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P4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339470" y="1446147"/>
            <a:ext cx="1303050" cy="35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Field 1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218013" y="1446147"/>
            <a:ext cx="1856347" cy="354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Mesh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763739" y="1446147"/>
            <a:ext cx="1336169" cy="35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Field 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344831" y="2772064"/>
            <a:ext cx="399011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773540" y="2772064"/>
            <a:ext cx="399011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G1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172753" y="2772064"/>
            <a:ext cx="893850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G2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218013" y="2772064"/>
            <a:ext cx="542667" cy="355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M1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760680" y="2772064"/>
            <a:ext cx="1313680" cy="355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M2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36565" y="2772064"/>
            <a:ext cx="893850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F2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3336948" y="3237565"/>
            <a:ext cx="4243341" cy="1464010"/>
            <a:chOff x="1159393" y="3395610"/>
            <a:chExt cx="3111784" cy="1357157"/>
          </a:xfrm>
        </p:grpSpPr>
        <p:sp>
          <p:nvSpPr>
            <p:cNvPr id="141" name="Rectangle 140"/>
            <p:cNvSpPr/>
            <p:nvPr/>
          </p:nvSpPr>
          <p:spPr>
            <a:xfrm>
              <a:off x="1159394" y="3744557"/>
              <a:ext cx="27432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P1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432305" y="3743713"/>
              <a:ext cx="551619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P2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005107" y="3744557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F1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307270" y="3744557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G1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599878" y="3746037"/>
              <a:ext cx="426105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M1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29479" y="4094399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G2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496296" y="4088569"/>
              <a:ext cx="961164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M2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62661" y="4094399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F2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165702" y="4423583"/>
              <a:ext cx="95111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P3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125985" y="4423583"/>
              <a:ext cx="1746504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P4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159393" y="3395610"/>
              <a:ext cx="3111784" cy="29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c. Initial storage layout after data movement settled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336948" y="4947649"/>
            <a:ext cx="4532514" cy="1450908"/>
            <a:chOff x="634973" y="4576699"/>
            <a:chExt cx="3323844" cy="1345012"/>
          </a:xfrm>
        </p:grpSpPr>
        <p:sp>
          <p:nvSpPr>
            <p:cNvPr id="154" name="Rectangle 153"/>
            <p:cNvSpPr/>
            <p:nvPr/>
          </p:nvSpPr>
          <p:spPr>
            <a:xfrm>
              <a:off x="664533" y="4909489"/>
              <a:ext cx="27432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P1</a:t>
              </a: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45431" y="4909489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F1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247594" y="4909489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G1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540202" y="4910969"/>
              <a:ext cx="431674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M1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26365" y="5259331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G2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993183" y="5253501"/>
              <a:ext cx="1246460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M2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59547" y="5259331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F2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4533" y="5588515"/>
              <a:ext cx="95111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P3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624816" y="5588515"/>
              <a:ext cx="1746504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4973" y="4576699"/>
              <a:ext cx="3177191" cy="29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d. Storage layout at a later point in the data life-cycle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92354" y="5592527"/>
              <a:ext cx="566463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71763" y="3556205"/>
            <a:ext cx="925318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Parallel FS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87859" y="3942753"/>
            <a:ext cx="909223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Campaign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61313" y="4332434"/>
            <a:ext cx="935769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Long Term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71763" y="5289288"/>
            <a:ext cx="925318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Parallel FS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87859" y="5664734"/>
            <a:ext cx="909223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Campaign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1313" y="6010009"/>
            <a:ext cx="935769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Long Term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175822" y="3292901"/>
            <a:ext cx="5898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175822" y="4910002"/>
            <a:ext cx="5898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36948" y="2000738"/>
            <a:ext cx="3240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b. Refactored and reduced data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175822" y="2014857"/>
            <a:ext cx="5898537" cy="282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79880" y="2505723"/>
            <a:ext cx="1017202" cy="51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Application</a:t>
            </a:r>
          </a:p>
          <a:p>
            <a:pPr algn="r"/>
            <a:r>
              <a:rPr lang="en-US" sz="1364" b="1" dirty="0"/>
              <a:t>Memory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79880" y="1167223"/>
            <a:ext cx="1017202" cy="51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Application</a:t>
            </a:r>
          </a:p>
          <a:p>
            <a:pPr algn="r"/>
            <a:r>
              <a:rPr lang="en-US" sz="1364" b="1" dirty="0"/>
              <a:t>Memory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45551" y="713232"/>
            <a:ext cx="3240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a. Original memory arrangement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Memory/Storage arrangement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dirty="0" smtClean="0"/>
              <a:t>Code generation or code containers are potential study targets</a:t>
            </a:r>
          </a:p>
          <a:p>
            <a:r>
              <a:rPr lang="en-US" dirty="0" smtClean="0"/>
              <a:t>Maintaining relationship between data chunks</a:t>
            </a:r>
          </a:p>
          <a:p>
            <a:r>
              <a:rPr lang="en-US" dirty="0" smtClean="0"/>
              <a:t>Carry attributes from generation to consumption and feedback into a utility computation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how long a data chunk will live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Relationships between data chunks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140757"/>
          </a:xfrm>
        </p:spPr>
        <p:txBody>
          <a:bodyPr>
            <a:normAutofit/>
          </a:bodyPr>
          <a:lstStyle/>
          <a:p>
            <a:r>
              <a:rPr lang="en-US" dirty="0" smtClean="0"/>
              <a:t>Chunked data is best data</a:t>
            </a:r>
          </a:p>
          <a:p>
            <a:pPr lvl="1"/>
            <a:r>
              <a:rPr lang="en-US" dirty="0" smtClean="0"/>
              <a:t>Size of chunk</a:t>
            </a:r>
          </a:p>
          <a:p>
            <a:pPr lvl="1"/>
            <a:r>
              <a:rPr lang="en-US" dirty="0" smtClean="0"/>
              <a:t>Intra-chunk relationship</a:t>
            </a:r>
          </a:p>
          <a:p>
            <a:pPr lvl="1"/>
            <a:r>
              <a:rPr lang="en-US" dirty="0" smtClean="0"/>
              <a:t>Temporal chunking is as valid as spatial chunking</a:t>
            </a:r>
          </a:p>
          <a:p>
            <a:pPr lvl="1"/>
            <a:r>
              <a:rPr lang="en-US" dirty="0" smtClean="0"/>
              <a:t>Data oriented design </a:t>
            </a:r>
          </a:p>
          <a:p>
            <a:r>
              <a:rPr lang="en-US" dirty="0" smtClean="0"/>
              <a:t>Inter-chunk relationships</a:t>
            </a:r>
          </a:p>
          <a:p>
            <a:pPr lvl="1"/>
            <a:r>
              <a:rPr lang="en-US" dirty="0" smtClean="0"/>
              <a:t>Consistency differences</a:t>
            </a:r>
          </a:p>
          <a:p>
            <a:pPr lvl="1"/>
            <a:r>
              <a:rPr lang="en-US" dirty="0" smtClean="0"/>
              <a:t>Precision differences</a:t>
            </a:r>
          </a:p>
          <a:p>
            <a:pPr lvl="1"/>
            <a:r>
              <a:rPr lang="en-US" dirty="0" smtClean="0"/>
              <a:t>Delta relationships</a:t>
            </a:r>
          </a:p>
          <a:p>
            <a:r>
              <a:rPr lang="en-US" dirty="0" smtClean="0"/>
              <a:t>E.g. (M1,M2), (F1,F2), (G1,G2) are related: part of the same data structure, but M, F, G are related, so we would want M1 if we read F1 and or G1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370" y="1003376"/>
            <a:ext cx="3618130" cy="35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Sirocco Complicates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is Hard, But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4764024" cy="4997387"/>
          </a:xfrm>
        </p:spPr>
        <p:txBody>
          <a:bodyPr>
            <a:normAutofit/>
          </a:bodyPr>
          <a:lstStyle/>
          <a:p>
            <a:r>
              <a:rPr lang="en-US" dirty="0" smtClean="0"/>
              <a:t>General case: Search</a:t>
            </a:r>
          </a:p>
          <a:p>
            <a:r>
              <a:rPr lang="en-US" dirty="0" smtClean="0"/>
              <a:t>Use Proxies to enable caching of data and/or location</a:t>
            </a:r>
          </a:p>
          <a:p>
            <a:r>
              <a:rPr lang="en-US" dirty="0" smtClean="0"/>
              <a:t>Cooperative arrangement between clients</a:t>
            </a:r>
          </a:p>
          <a:p>
            <a:r>
              <a:rPr lang="en-US" dirty="0" smtClean="0"/>
              <a:t>Proxies demand exclusive write access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24" y="1082485"/>
            <a:ext cx="5555337" cy="4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Complicates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a variety of storage targets based on data “importance”</a:t>
            </a:r>
          </a:p>
          <a:p>
            <a:endParaRPr lang="en-US" dirty="0"/>
          </a:p>
          <a:p>
            <a:r>
              <a:rPr lang="en-US" dirty="0" smtClean="0"/>
              <a:t>Different data “compression” on different data pieces</a:t>
            </a:r>
          </a:p>
          <a:p>
            <a:endParaRPr lang="en-US" dirty="0"/>
          </a:p>
          <a:p>
            <a:r>
              <a:rPr lang="en-US" dirty="0" smtClean="0"/>
              <a:t>Try to “guarantee” performance</a:t>
            </a:r>
          </a:p>
          <a:p>
            <a:pPr lvl="1"/>
            <a:r>
              <a:rPr lang="en-US" dirty="0" smtClean="0"/>
              <a:t>Need to consider decompression/regeneration time if multiple versions exist</a:t>
            </a:r>
          </a:p>
          <a:p>
            <a:pPr lvl="1"/>
            <a:endParaRPr lang="en-US" dirty="0"/>
          </a:p>
          <a:p>
            <a:r>
              <a:rPr lang="en-US" dirty="0" smtClean="0"/>
              <a:t>Enhance placement decision based on predicted future use</a:t>
            </a:r>
          </a:p>
          <a:p>
            <a:pPr lvl="1"/>
            <a:r>
              <a:rPr lang="en-US" dirty="0" smtClean="0"/>
              <a:t>Based on tracking previous use (which needs to be tracked somehow)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Data Intensive Science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 convergence of “Big Data meets HPC”</a:t>
            </a:r>
          </a:p>
          <a:p>
            <a:pPr lvl="1"/>
            <a:r>
              <a:rPr lang="en-US" sz="2000" dirty="0" smtClean="0"/>
              <a:t>Computer technology is changing (Complexity)</a:t>
            </a:r>
          </a:p>
          <a:p>
            <a:pPr lvl="2"/>
            <a:r>
              <a:rPr lang="en-US" sz="1800" dirty="0"/>
              <a:t>Deep memory hierarchy </a:t>
            </a:r>
          </a:p>
          <a:p>
            <a:pPr lvl="2"/>
            <a:r>
              <a:rPr lang="en-US" sz="1800" dirty="0"/>
              <a:t>Accelerators</a:t>
            </a:r>
          </a:p>
          <a:p>
            <a:pPr lvl="2"/>
            <a:r>
              <a:rPr lang="en-US" sz="1800" dirty="0"/>
              <a:t>Scale-in &amp; Scale Out</a:t>
            </a:r>
          </a:p>
          <a:p>
            <a:pPr lvl="1"/>
            <a:r>
              <a:rPr lang="en-US" sz="2000" dirty="0" smtClean="0"/>
              <a:t>Experiments, Observations, Simulations are changing (Complexity)</a:t>
            </a:r>
          </a:p>
          <a:p>
            <a:pPr lvl="2"/>
            <a:r>
              <a:rPr lang="en-US" sz="1800" dirty="0"/>
              <a:t>Data (Volume, Velocity, Variety) is increasing</a:t>
            </a:r>
          </a:p>
          <a:p>
            <a:pPr lvl="2"/>
            <a:r>
              <a:rPr lang="en-US" sz="1800" dirty="0"/>
              <a:t>Distributed Data</a:t>
            </a:r>
          </a:p>
          <a:p>
            <a:pPr lvl="1"/>
            <a:r>
              <a:rPr lang="en-US" sz="2000" dirty="0" smtClean="0"/>
              <a:t>The Nature of where and how we do science is becoming more complex, users++, physics++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Ultimate goal</a:t>
            </a:r>
          </a:p>
          <a:p>
            <a:pPr lvl="1"/>
            <a:r>
              <a:rPr lang="en-US" sz="2000" dirty="0" smtClean="0"/>
              <a:t>Gain enough confidence, fidelity accuracy to accurately predict new</a:t>
            </a:r>
            <a:br>
              <a:rPr lang="en-US" sz="2000" dirty="0" smtClean="0"/>
            </a:br>
            <a:r>
              <a:rPr lang="en-US" sz="2000" dirty="0" smtClean="0"/>
              <a:t>science and aid in decision making</a:t>
            </a:r>
          </a:p>
          <a:p>
            <a:pPr lvl="2"/>
            <a:r>
              <a:rPr lang="en-US" sz="1800" dirty="0"/>
              <a:t>Save lives </a:t>
            </a:r>
            <a:r>
              <a:rPr lang="en-US" sz="1800" dirty="0" smtClean="0"/>
              <a:t>, Save </a:t>
            </a:r>
            <a:r>
              <a:rPr lang="en-US" sz="1800" dirty="0"/>
              <a:t>money</a:t>
            </a:r>
          </a:p>
          <a:p>
            <a:pPr lvl="1"/>
            <a:r>
              <a:rPr lang="en-US" sz="2000" dirty="0" smtClean="0"/>
              <a:t>Reduce which experiments to run and</a:t>
            </a:r>
          </a:p>
          <a:p>
            <a:pPr lvl="1"/>
            <a:r>
              <a:rPr lang="en-US" sz="2000" dirty="0" smtClean="0"/>
              <a:t>Record and understand the best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188" y="3998268"/>
            <a:ext cx="3442504" cy="2215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729" y="31899"/>
            <a:ext cx="1985869" cy="22434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043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435" y="3246122"/>
            <a:ext cx="11228832" cy="309615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requirement/objective/goal defined by the </a:t>
            </a:r>
            <a:r>
              <a:rPr lang="en-US" sz="2200" dirty="0" smtClean="0">
                <a:solidFill>
                  <a:srgbClr val="000000"/>
                </a:solidFill>
              </a:rPr>
              <a:t>user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</a:t>
            </a:r>
            <a:r>
              <a:rPr lang="en-US" sz="2200" i="1" dirty="0" smtClean="0">
                <a:solidFill>
                  <a:srgbClr val="FF0000"/>
                </a:solidFill>
              </a:rPr>
              <a:t>least: </a:t>
            </a:r>
            <a:r>
              <a:rPr lang="en-US" sz="2200" i="1" dirty="0">
                <a:solidFill>
                  <a:srgbClr val="FF0000"/>
                </a:solidFill>
              </a:rPr>
              <a:t>data movement, </a:t>
            </a:r>
            <a:r>
              <a:rPr lang="en-US" sz="2200" i="1" dirty="0" smtClean="0">
                <a:solidFill>
                  <a:srgbClr val="FF0000"/>
                </a:solidFill>
              </a:rPr>
              <a:t>end-to-end time, …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25AA3"/>
                </a:solidFill>
              </a:rPr>
              <a:t>Autonomic </a:t>
            </a:r>
            <a:r>
              <a:rPr lang="en-US" sz="24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rule defined to utilize one or more AM(s) to achieve an </a:t>
            </a:r>
            <a:r>
              <a:rPr lang="en-US" sz="2200" dirty="0" smtClean="0">
                <a:solidFill>
                  <a:srgbClr val="000000"/>
                </a:solidFill>
              </a:rPr>
              <a:t>AO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data placement adaptation, power consumption adaptation, etc.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Mechanism (AM)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An </a:t>
            </a:r>
            <a:r>
              <a:rPr lang="en-US" sz="2200" dirty="0">
                <a:solidFill>
                  <a:srgbClr val="000000"/>
                </a:solidFill>
              </a:rPr>
              <a:t>Action that can be used to achieve an AO. </a:t>
            </a: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performing analytic in-situ, change data resolution, change data placement,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51" y="824706"/>
            <a:ext cx="7239498" cy="22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Predictable Quality of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User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Execute job description J in less than time T at resolution R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325AA3"/>
                </a:solidFill>
              </a:rPr>
              <a:t>System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No, but I can do J in less than T at resolution R’ &lt; R, or can do Job at T’ &gt; T at resolution 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>
                <a:solidFill>
                  <a:srgbClr val="325AA3"/>
                </a:solidFill>
              </a:rPr>
              <a:t>User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Execute J in less than T at resolution R’.</a:t>
            </a:r>
          </a:p>
        </p:txBody>
      </p:sp>
    </p:spTree>
    <p:extLst>
      <p:ext uri="{BB962C8B-B14F-4D97-AF65-F5344CB8AC3E}">
        <p14:creationId xmlns:p14="http://schemas.microsoft.com/office/powerpoint/2010/main" val="4278949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5AA3"/>
                </a:solidFill>
              </a:rPr>
              <a:t>U</a:t>
            </a:r>
            <a:r>
              <a:rPr lang="en-US" b="1" dirty="0" smtClean="0">
                <a:solidFill>
                  <a:srgbClr val="325AA3"/>
                </a:solidFill>
              </a:rPr>
              <a:t>ser: Declarative Job Description</a:t>
            </a:r>
          </a:p>
          <a:p>
            <a:pPr lvl="1"/>
            <a:r>
              <a:rPr lang="en-US" dirty="0" smtClean="0"/>
              <a:t>Describes workload</a:t>
            </a:r>
          </a:p>
          <a:p>
            <a:pPr lvl="1"/>
            <a:r>
              <a:rPr lang="en-US" dirty="0" smtClean="0"/>
              <a:t>Demands latency and resolution guarantees</a:t>
            </a:r>
          </a:p>
          <a:p>
            <a:r>
              <a:rPr lang="en-US" b="1" dirty="0" smtClean="0">
                <a:solidFill>
                  <a:srgbClr val="325AA3"/>
                </a:solidFill>
              </a:rPr>
              <a:t>System: Admission control</a:t>
            </a:r>
            <a:r>
              <a:rPr lang="en-US" dirty="0" smtClean="0">
                <a:solidFill>
                  <a:srgbClr val="325AA3"/>
                </a:solidFill>
              </a:rPr>
              <a:t> </a:t>
            </a:r>
          </a:p>
          <a:p>
            <a:pPr lvl="1"/>
            <a:r>
              <a:rPr lang="en-US" dirty="0" smtClean="0"/>
              <a:t>Knows about current system utilization and obligations</a:t>
            </a:r>
          </a:p>
          <a:p>
            <a:pPr lvl="1"/>
            <a:r>
              <a:rPr lang="en-US" dirty="0" smtClean="0"/>
              <a:t>Discovers possible latency/resolution trade-offs by online sampling</a:t>
            </a:r>
          </a:p>
          <a:p>
            <a:pPr lvl="1"/>
            <a:r>
              <a:rPr lang="en-US" dirty="0" smtClean="0"/>
              <a:t>Guarantees or rejects new obligations</a:t>
            </a:r>
          </a:p>
          <a:p>
            <a:pPr lvl="1"/>
            <a:r>
              <a:rPr lang="en-US" dirty="0" smtClean="0"/>
              <a:t>Assigns deadlines to workflows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4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Scalable control plane</a:t>
            </a:r>
          </a:p>
          <a:p>
            <a:pPr lvl="1"/>
            <a:r>
              <a:rPr lang="en-US" dirty="0" smtClean="0"/>
              <a:t>Tracks data placement and resolution by storage tier (memory/flash/disk/tape)</a:t>
            </a:r>
          </a:p>
          <a:p>
            <a:pPr lvl="1"/>
            <a:r>
              <a:rPr lang="en-US" dirty="0" smtClean="0"/>
              <a:t>Monitors resource utilization (CPU, network, memory, storage, 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Configures schedulers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Schedulers</a:t>
            </a:r>
          </a:p>
          <a:p>
            <a:pPr lvl="1"/>
            <a:r>
              <a:rPr lang="en-US" dirty="0" smtClean="0"/>
              <a:t>Allocates resources to workflows: how much</a:t>
            </a:r>
          </a:p>
          <a:p>
            <a:pPr lvl="1"/>
            <a:r>
              <a:rPr lang="en-US" dirty="0" smtClean="0"/>
              <a:t>Dispatches resources to workflows: when</a:t>
            </a:r>
          </a:p>
          <a:p>
            <a:pPr lvl="1"/>
            <a:r>
              <a:rPr lang="is-IS" dirty="0" smtClean="0"/>
              <a:t>Bills workflows for resource utilization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Online Sampling</a:t>
            </a:r>
          </a:p>
          <a:p>
            <a:pPr lvl="1"/>
            <a:r>
              <a:rPr lang="is-IS" dirty="0" smtClean="0"/>
              <a:t>Probes how quickly particular data can be retrieved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8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Absolute, Workload-independent Scheduling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Example: Time utilization</a:t>
            </a:r>
          </a:p>
          <a:p>
            <a:pPr lvl="1"/>
            <a:r>
              <a:rPr lang="en-US" dirty="0" smtClean="0"/>
              <a:t>Enables performance isolation</a:t>
            </a:r>
          </a:p>
          <a:p>
            <a:pPr lvl="1"/>
            <a:r>
              <a:rPr lang="en-US" dirty="0" smtClean="0"/>
              <a:t>Only need to know once how much I need for my workload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Counter-examples: Priority, Throughput</a:t>
            </a:r>
          </a:p>
          <a:p>
            <a:pPr lvl="1"/>
            <a:r>
              <a:rPr lang="en-US" dirty="0" smtClean="0"/>
              <a:t>Dependent on workload</a:t>
            </a:r>
          </a:p>
          <a:p>
            <a:pPr lvl="1"/>
            <a:r>
              <a:rPr lang="en-US" dirty="0" smtClean="0"/>
              <a:t>Dependent on everyone else’s workloads</a:t>
            </a:r>
          </a:p>
          <a:p>
            <a:pPr lvl="1"/>
            <a:r>
              <a:rPr lang="en-US" dirty="0" smtClean="0"/>
              <a:t>Never any certainty how long things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56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</a:t>
            </a:r>
            <a:r>
              <a:rPr lang="en-US" dirty="0" err="1" smtClean="0"/>
              <a:t>sepearation</a:t>
            </a:r>
            <a:r>
              <a:rPr lang="en-US" dirty="0" smtClean="0"/>
              <a:t>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53662"/>
            <a:ext cx="5567545" cy="428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17716" y="5753241"/>
            <a:ext cx="517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Garrett E. Granroth,</a:t>
            </a:r>
          </a:p>
          <a:p>
            <a:r>
              <a:rPr lang="en-US" dirty="0"/>
              <a:t>Neutron Data Analysis and Visualization </a:t>
            </a:r>
            <a:r>
              <a:rPr lang="en-US" dirty="0" smtClean="0"/>
              <a:t>Division, SNS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694" y="117908"/>
            <a:ext cx="5592600" cy="44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59" y="4408430"/>
            <a:ext cx="1128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points for SIRIUS: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is at many places (local file system), Parallel File System, remote file systems,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Discovering data is very difficult, and the management is ad-hoc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78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014" y="826713"/>
            <a:ext cx="8619972" cy="54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Most files on the parallel file system are tiny!</a:t>
            </a:r>
            <a:endParaRPr lang="en-US" sz="39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733571"/>
              </p:ext>
            </p:extLst>
          </p:nvPr>
        </p:nvGraphicFramePr>
        <p:xfrm>
          <a:off x="573741" y="779929"/>
          <a:ext cx="11161059" cy="560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33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485" y="2785410"/>
            <a:ext cx="4646032" cy="3722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Motivation (</a:t>
            </a:r>
            <a:r>
              <a:rPr lang="en-US" sz="5300" dirty="0"/>
              <a:t>SSIO </a:t>
            </a:r>
            <a:r>
              <a:rPr lang="en-US" sz="5300" dirty="0" smtClean="0"/>
              <a:t>report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Standard </a:t>
            </a:r>
            <a:r>
              <a:rPr lang="en-US" dirty="0">
                <a:solidFill>
                  <a:srgbClr val="C00000"/>
                </a:solidFill>
              </a:rPr>
              <a:t>methods </a:t>
            </a:r>
            <a:r>
              <a:rPr lang="en-US" dirty="0"/>
              <a:t>(e.g., parallel file systems, archival storage management systems) </a:t>
            </a:r>
            <a:r>
              <a:rPr lang="en-US" dirty="0">
                <a:solidFill>
                  <a:srgbClr val="C00000"/>
                </a:solidFill>
              </a:rPr>
              <a:t>of storage organization </a:t>
            </a:r>
            <a:r>
              <a:rPr lang="en-US" dirty="0"/>
              <a:t>must dramatically </a:t>
            </a:r>
            <a:r>
              <a:rPr lang="en-US" dirty="0" smtClean="0"/>
              <a:t>change to </a:t>
            </a:r>
            <a:r>
              <a:rPr lang="en-US" dirty="0"/>
              <a:t>provide effective SSIO for future </a:t>
            </a:r>
            <a:r>
              <a:rPr lang="en-US" dirty="0" smtClean="0"/>
              <a:t>platforms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cientists </a:t>
            </a:r>
            <a:r>
              <a:rPr lang="en-US" dirty="0"/>
              <a:t>need an </a:t>
            </a:r>
            <a:r>
              <a:rPr lang="en-US" dirty="0">
                <a:solidFill>
                  <a:srgbClr val="C00000"/>
                </a:solidFill>
              </a:rPr>
              <a:t>integrated, coherent view of the </a:t>
            </a:r>
            <a:r>
              <a:rPr lang="en-US" dirty="0" smtClean="0">
                <a:solidFill>
                  <a:srgbClr val="C00000"/>
                </a:solidFill>
              </a:rPr>
              <a:t>storage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resources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common method of managing and </a:t>
            </a:r>
            <a:r>
              <a:rPr lang="en-US" dirty="0" smtClean="0">
                <a:solidFill>
                  <a:srgbClr val="C00000"/>
                </a:solidFill>
              </a:rPr>
              <a:t>accessing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on </a:t>
            </a:r>
            <a:r>
              <a:rPr lang="en-US" dirty="0"/>
              <a:t>these </a:t>
            </a:r>
            <a:r>
              <a:rPr lang="en-US" dirty="0" smtClean="0"/>
              <a:t>resources</a:t>
            </a:r>
          </a:p>
          <a:p>
            <a:r>
              <a:rPr lang="en-US" dirty="0" smtClean="0"/>
              <a:t>Scientists </a:t>
            </a:r>
            <a:r>
              <a:rPr lang="en-US" dirty="0"/>
              <a:t>desire increasingly complex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specialized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/>
              <a:t>abstractions that </a:t>
            </a:r>
            <a:r>
              <a:rPr lang="en-US" dirty="0" smtClean="0">
                <a:solidFill>
                  <a:srgbClr val="C00000"/>
                </a:solidFill>
              </a:rPr>
              <a:t>improve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their productivity </a:t>
            </a:r>
            <a:r>
              <a:rPr lang="en-US" dirty="0" smtClean="0"/>
              <a:t>and the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quality</a:t>
            </a:r>
            <a:r>
              <a:rPr lang="en-US" dirty="0" smtClean="0"/>
              <a:t> </a:t>
            </a:r>
            <a:r>
              <a:rPr lang="en-US" dirty="0"/>
              <a:t>of their </a:t>
            </a:r>
            <a:r>
              <a:rPr lang="en-US" dirty="0" smtClean="0"/>
              <a:t>science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1807" y="782344"/>
            <a:ext cx="8978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http://science.energy.gov/~/media/grants/pdf/lab-announcements/2015/LAB_15-1338.pdf</a:t>
            </a:r>
          </a:p>
        </p:txBody>
      </p:sp>
    </p:spTree>
    <p:extLst>
      <p:ext uri="{BB962C8B-B14F-4D97-AF65-F5344CB8AC3E}">
        <p14:creationId xmlns:p14="http://schemas.microsoft.com/office/powerpoint/2010/main" val="7629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broken?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world of hierarchy yet we flatten large scientific data into a “file”, or a series of files</a:t>
            </a:r>
          </a:p>
          <a:p>
            <a:pPr lvl="1"/>
            <a:r>
              <a:rPr lang="en-US" dirty="0" smtClean="0"/>
              <a:t>We often give the file name attributes so we can find the file easier</a:t>
            </a:r>
          </a:p>
          <a:p>
            <a:pPr lvl="1"/>
            <a:r>
              <a:rPr lang="en-US" dirty="0" smtClean="0"/>
              <a:t>We move the file by hand, using tools such as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gridftp</a:t>
            </a:r>
            <a:r>
              <a:rPr lang="en-US" dirty="0" smtClean="0"/>
              <a:t>, … but have no knowledge of the users, and we often only want certain information in the file</a:t>
            </a:r>
          </a:p>
          <a:p>
            <a:r>
              <a:rPr lang="en-US" dirty="0" smtClean="0"/>
              <a:t>We issue a series of write/read commands but don’t tell the system any extra information</a:t>
            </a:r>
          </a:p>
          <a:p>
            <a:pPr lvl="1"/>
            <a:r>
              <a:rPr lang="en-US" dirty="0" smtClean="0"/>
              <a:t>What happens if it takes 6 months to write/read in the data? </a:t>
            </a:r>
          </a:p>
          <a:p>
            <a:r>
              <a:rPr lang="en-US" dirty="0" smtClean="0"/>
              <a:t>We don’t let users define priorities to data vs. accuracies</a:t>
            </a:r>
          </a:p>
          <a:p>
            <a:r>
              <a:rPr lang="en-US" dirty="0" smtClean="0"/>
              <a:t>We don’t have any semantics that allow data to be placed and migrated and purged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2853</Words>
  <Application>Microsoft Office PowerPoint</Application>
  <PresentationFormat>Widescreen</PresentationFormat>
  <Paragraphs>487</Paragraphs>
  <Slides>48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ＭＳ Ｐゴシック</vt:lpstr>
      <vt:lpstr>宋体</vt:lpstr>
      <vt:lpstr>Arial</vt:lpstr>
      <vt:lpstr>Bloodthirsty</vt:lpstr>
      <vt:lpstr>Broadway</vt:lpstr>
      <vt:lpstr>Calibri</vt:lpstr>
      <vt:lpstr>Cambria</vt:lpstr>
      <vt:lpstr>Cambria Math</vt:lpstr>
      <vt:lpstr>Courier New</vt:lpstr>
      <vt:lpstr>Office Theme</vt:lpstr>
      <vt:lpstr>Binary Worksheet</vt:lpstr>
      <vt:lpstr>SCIENCE-DRIVEN DATA MANAGEMENT FOR MULTI-TIERED STORAGE</vt:lpstr>
      <vt:lpstr>Outline</vt:lpstr>
      <vt:lpstr>Where do we spend our time in science</vt:lpstr>
      <vt:lpstr>Data Intensive Science</vt:lpstr>
      <vt:lpstr>PowerPoint Presentation</vt:lpstr>
      <vt:lpstr>Next Generation doe computing</vt:lpstr>
      <vt:lpstr>Most files on the parallel file system are tiny!</vt:lpstr>
      <vt:lpstr>Motivation (SSIO report findings)</vt:lpstr>
      <vt:lpstr>What’s broken?</vt:lpstr>
      <vt:lpstr>Two Basic principles of Sirius</vt:lpstr>
      <vt:lpstr>Sirius r&amp;D</vt:lpstr>
      <vt:lpstr>Outline</vt:lpstr>
      <vt:lpstr>ADIOS</vt:lpstr>
      <vt:lpstr>PowerPoint Presentation</vt:lpstr>
      <vt:lpstr>DataSpaces</vt:lpstr>
      <vt:lpstr>The Sirocco Object Store - SOS</vt:lpstr>
      <vt:lpstr>Core Design Principles of SIROCCO</vt:lpstr>
      <vt:lpstr>PowerPoint Presentation</vt:lpstr>
      <vt:lpstr>Outline</vt:lpstr>
      <vt:lpstr>Data Descriptions</vt:lpstr>
      <vt:lpstr>Conceptual APIs (for writing)</vt:lpstr>
      <vt:lpstr>Conceptual APIs (for reading)</vt:lpstr>
      <vt:lpstr>Outline</vt:lpstr>
      <vt:lpstr>New techniques for “Data Intensive Science”</vt:lpstr>
      <vt:lpstr>Basic quantities in Information Theory</vt:lpstr>
      <vt:lpstr>Current practices of today</vt:lpstr>
      <vt:lpstr>Compression with an interpolation auditor</vt:lpstr>
      <vt:lpstr>Other types of auditors</vt:lpstr>
      <vt:lpstr>Outline</vt:lpstr>
      <vt:lpstr>Computer science challenges in Data Refactoring</vt:lpstr>
      <vt:lpstr>Memory/Storage arrangement</vt:lpstr>
      <vt:lpstr>Data Refactoring and Utility Functions</vt:lpstr>
      <vt:lpstr>Utility and the User</vt:lpstr>
      <vt:lpstr>Relationships between data chunks</vt:lpstr>
      <vt:lpstr>Outline</vt:lpstr>
      <vt:lpstr>Sirocco Complicates Metadata</vt:lpstr>
      <vt:lpstr>Reading is Hard, But Possible</vt:lpstr>
      <vt:lpstr>SIRIUS Complicates Metadata</vt:lpstr>
      <vt:lpstr>Outline</vt:lpstr>
      <vt:lpstr>The End-to-End Data Path</vt:lpstr>
      <vt:lpstr>Autonomic Runtime Optimization</vt:lpstr>
      <vt:lpstr>Predictable Quality of Service</vt:lpstr>
      <vt:lpstr>System Interface</vt:lpstr>
      <vt:lpstr>System Mechanisms</vt:lpstr>
      <vt:lpstr>Absolute, Workload-independent Scheduling Metrics</vt:lpstr>
      <vt:lpstr>Challenges</vt:lpstr>
      <vt:lpstr>Summary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140</cp:revision>
  <dcterms:created xsi:type="dcterms:W3CDTF">2015-09-28T14:49:49Z</dcterms:created>
  <dcterms:modified xsi:type="dcterms:W3CDTF">2015-11-02T19:16:58Z</dcterms:modified>
</cp:coreProperties>
</file>